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theme/themeOverride1.xml" ContentType="application/vnd.openxmlformats-officedocument.themeOverride+xml"/>
  <Override PartName="/ppt/charts/chart22.xml" ContentType="application/vnd.openxmlformats-officedocument.drawingml.chart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charts/chart23.xml" ContentType="application/vnd.openxmlformats-officedocument.drawingml.chart+xml"/>
  <Override PartName="/ppt/theme/themeOverride3.xml" ContentType="application/vnd.openxmlformats-officedocument.themeOverride+xml"/>
  <Override PartName="/ppt/charts/chart24.xml" ContentType="application/vnd.openxmlformats-officedocument.drawingml.chart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14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15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16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17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18.xml" ContentType="application/vnd.openxmlformats-officedocument.presentationml.notesSlid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19.xml" ContentType="application/vnd.openxmlformats-officedocument.presentationml.notesSlide+xml"/>
  <Override PartName="/ppt/charts/chart37.xml" ContentType="application/vnd.openxmlformats-officedocument.drawingml.chart+xml"/>
  <Override PartName="/ppt/theme/themeOverride5.xml" ContentType="application/vnd.openxmlformats-officedocument.themeOverride+xml"/>
  <Override PartName="/ppt/charts/chart38.xml" ContentType="application/vnd.openxmlformats-officedocument.drawingml.chart+xml"/>
  <Override PartName="/ppt/theme/themeOverride6.xml" ContentType="application/vnd.openxmlformats-officedocument.themeOverride+xml"/>
  <Override PartName="/ppt/notesSlides/notesSlide20.xml" ContentType="application/vnd.openxmlformats-officedocument.presentationml.notesSlide+xml"/>
  <Override PartName="/ppt/charts/chart39.xml" ContentType="application/vnd.openxmlformats-officedocument.drawingml.chart+xml"/>
  <Override PartName="/ppt/theme/themeOverride7.xml" ContentType="application/vnd.openxmlformats-officedocument.themeOverride+xml"/>
  <Override PartName="/ppt/charts/chart40.xml" ContentType="application/vnd.openxmlformats-officedocument.drawingml.chart+xml"/>
  <Override PartName="/ppt/notesSlides/notesSlide21.xml" ContentType="application/vnd.openxmlformats-officedocument.presentationml.notesSlid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theme/themeOverride8.xml" ContentType="application/vnd.openxmlformats-officedocument.themeOverride+xml"/>
  <Override PartName="/ppt/notesSlides/notesSlide22.xml" ContentType="application/vnd.openxmlformats-officedocument.presentationml.notesSlide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5.xml" ContentType="application/vnd.openxmlformats-officedocument.drawingml.chart+xml"/>
  <Override PartName="/ppt/theme/themeOverride9.xml" ContentType="application/vnd.openxmlformats-officedocument.themeOverride+xml"/>
  <Override PartName="/ppt/charts/chart46.xml" ContentType="application/vnd.openxmlformats-officedocument.drawingml.chart+xml"/>
  <Override PartName="/ppt/theme/themeOverride10.xml" ContentType="application/vnd.openxmlformats-officedocument.themeOverride+xml"/>
  <Override PartName="/ppt/notesSlides/notesSlide27.xml" ContentType="application/vnd.openxmlformats-officedocument.presentationml.notesSlide+xml"/>
  <Override PartName="/ppt/charts/chart47.xml" ContentType="application/vnd.openxmlformats-officedocument.drawingml.chart+xml"/>
  <Override PartName="/ppt/theme/themeOverride11.xml" ContentType="application/vnd.openxmlformats-officedocument.themeOverride+xml"/>
  <Override PartName="/ppt/charts/chart48.xml" ContentType="application/vnd.openxmlformats-officedocument.drawingml.chart+xml"/>
  <Override PartName="/ppt/notesSlides/notesSlide28.xml" ContentType="application/vnd.openxmlformats-officedocument.presentationml.notesSlide+xml"/>
  <Override PartName="/ppt/charts/chart49.xml" ContentType="application/vnd.openxmlformats-officedocument.drawingml.chart+xml"/>
  <Override PartName="/ppt/theme/themeOverride12.xml" ContentType="application/vnd.openxmlformats-officedocument.themeOverride+xml"/>
  <Override PartName="/ppt/charts/chart50.xml" ContentType="application/vnd.openxmlformats-officedocument.drawingml.chart+xml"/>
  <Override PartName="/ppt/theme/themeOverride13.xml" ContentType="application/vnd.openxmlformats-officedocument.themeOverride+xml"/>
  <Override PartName="/ppt/notesSlides/notesSlide29.xml" ContentType="application/vnd.openxmlformats-officedocument.presentationml.notesSlide+xml"/>
  <Override PartName="/ppt/charts/chart51.xml" ContentType="application/vnd.openxmlformats-officedocument.drawingml.chart+xml"/>
  <Override PartName="/ppt/notesSlides/notesSlide30.xml" ContentType="application/vnd.openxmlformats-officedocument.presentationml.notesSlide+xml"/>
  <Override PartName="/ppt/charts/chart5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handoutMasterIdLst>
    <p:handoutMasterId r:id="rId34"/>
  </p:handoutMasterIdLst>
  <p:sldIdLst>
    <p:sldId id="271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9" r:id="rId25"/>
    <p:sldId id="530" r:id="rId26"/>
    <p:sldId id="531" r:id="rId27"/>
    <p:sldId id="533" r:id="rId28"/>
    <p:sldId id="534" r:id="rId29"/>
    <p:sldId id="535" r:id="rId30"/>
    <p:sldId id="523" r:id="rId31"/>
    <p:sldId id="524" r:id="rId32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66FF"/>
    <a:srgbClr val="9999FF"/>
    <a:srgbClr val="6699FF"/>
    <a:srgbClr val="3399FF"/>
    <a:srgbClr val="FF6600"/>
    <a:srgbClr val="336600"/>
    <a:srgbClr val="3333FF"/>
    <a:srgbClr val="CC3300"/>
    <a:srgbClr val="FF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8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4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5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6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7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8.xm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3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3.xls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9.xm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10.xm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11.xm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1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Relationship Id="rId1" Type="http://schemas.openxmlformats.org/officeDocument/2006/relationships/themeOverride" Target="../theme/themeOverride13.xm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PROEX%20-%20UFGD.%20v.2.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ações_execução!$B$17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ações_execução!$C$16:$L$16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ações_execução!$C$17:$L$17</c:f>
              <c:numCache>
                <c:formatCode>General</c:formatCode>
                <c:ptCount val="10"/>
                <c:pt idx="0">
                  <c:v>11</c:v>
                </c:pt>
                <c:pt idx="1">
                  <c:v>119</c:v>
                </c:pt>
                <c:pt idx="2">
                  <c:v>180</c:v>
                </c:pt>
                <c:pt idx="3">
                  <c:v>200</c:v>
                </c:pt>
                <c:pt idx="4">
                  <c:v>227</c:v>
                </c:pt>
                <c:pt idx="5">
                  <c:v>212</c:v>
                </c:pt>
                <c:pt idx="6">
                  <c:v>234</c:v>
                </c:pt>
                <c:pt idx="7">
                  <c:v>191</c:v>
                </c:pt>
                <c:pt idx="8">
                  <c:v>263</c:v>
                </c:pt>
                <c:pt idx="9">
                  <c:v>270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84-4EED-AF79-46287971B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652736"/>
        <c:axId val="119655040"/>
      </c:lineChart>
      <c:catAx>
        <c:axId val="1196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19655040"/>
        <c:crosses val="autoZero"/>
        <c:auto val="1"/>
        <c:lblAlgn val="ctr"/>
        <c:lblOffset val="100"/>
        <c:noMultiLvlLbl val="0"/>
      </c:catAx>
      <c:valAx>
        <c:axId val="119655040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19652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90239501312335"/>
          <c:y val="3.3444816053511714E-3"/>
          <c:w val="0.8803920603674541"/>
          <c:h val="0.67742037533077826"/>
        </c:manualLayout>
      </c:layout>
      <c:bar3DChart>
        <c:barDir val="bar"/>
        <c:grouping val="stacked"/>
        <c:varyColors val="0"/>
        <c:ser>
          <c:idx val="2"/>
          <c:order val="0"/>
          <c:tx>
            <c:strRef>
              <c:f>ações_concluídas!$B$26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ações_concluídas!$C$24:$L$24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ações_concluídas!$C$26:$L$26</c:f>
              <c:numCache>
                <c:formatCode>General</c:formatCode>
                <c:ptCount val="10"/>
                <c:pt idx="0">
                  <c:v>2</c:v>
                </c:pt>
                <c:pt idx="1">
                  <c:v>31</c:v>
                </c:pt>
                <c:pt idx="2">
                  <c:v>78</c:v>
                </c:pt>
                <c:pt idx="3">
                  <c:v>79</c:v>
                </c:pt>
                <c:pt idx="4">
                  <c:v>86</c:v>
                </c:pt>
                <c:pt idx="5">
                  <c:v>73</c:v>
                </c:pt>
                <c:pt idx="6">
                  <c:v>68</c:v>
                </c:pt>
                <c:pt idx="7">
                  <c:v>68</c:v>
                </c:pt>
                <c:pt idx="8">
                  <c:v>125</c:v>
                </c:pt>
                <c:pt idx="9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B-43F3-8557-D9FAB0A6BFA9}"/>
            </c:ext>
          </c:extLst>
        </c:ser>
        <c:ser>
          <c:idx val="3"/>
          <c:order val="1"/>
          <c:tx>
            <c:strRef>
              <c:f>ações_concluídas!$B$25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numRef>
              <c:f>ações_concluídas!$C$24:$L$24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ações_concluídas!$C$25:$L$25</c:f>
              <c:numCache>
                <c:formatCode>General</c:formatCode>
                <c:ptCount val="10"/>
                <c:pt idx="0">
                  <c:v>2</c:v>
                </c:pt>
                <c:pt idx="1">
                  <c:v>40</c:v>
                </c:pt>
                <c:pt idx="2">
                  <c:v>41</c:v>
                </c:pt>
                <c:pt idx="3">
                  <c:v>52</c:v>
                </c:pt>
                <c:pt idx="4">
                  <c:v>66</c:v>
                </c:pt>
                <c:pt idx="5">
                  <c:v>51</c:v>
                </c:pt>
                <c:pt idx="6">
                  <c:v>73</c:v>
                </c:pt>
                <c:pt idx="7">
                  <c:v>45</c:v>
                </c:pt>
                <c:pt idx="8">
                  <c:v>85</c:v>
                </c:pt>
                <c:pt idx="9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CB-43F3-8557-D9FAB0A6BFA9}"/>
            </c:ext>
          </c:extLst>
        </c:ser>
        <c:ser>
          <c:idx val="4"/>
          <c:order val="2"/>
          <c:tx>
            <c:strRef>
              <c:f>ações_concluídas!$B$27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ações_concluídas!$C$24:$L$24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ações_concluídas!$C$27:$L$27</c:f>
              <c:numCache>
                <c:formatCode>General</c:formatCode>
                <c:ptCount val="10"/>
                <c:pt idx="0">
                  <c:v>1</c:v>
                </c:pt>
                <c:pt idx="1">
                  <c:v>17</c:v>
                </c:pt>
                <c:pt idx="2">
                  <c:v>16</c:v>
                </c:pt>
                <c:pt idx="3">
                  <c:v>19</c:v>
                </c:pt>
                <c:pt idx="4">
                  <c:v>29</c:v>
                </c:pt>
                <c:pt idx="5">
                  <c:v>16</c:v>
                </c:pt>
                <c:pt idx="6">
                  <c:v>13</c:v>
                </c:pt>
                <c:pt idx="7">
                  <c:v>12</c:v>
                </c:pt>
                <c:pt idx="8">
                  <c:v>15</c:v>
                </c:pt>
                <c:pt idx="9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CB-43F3-8557-D9FAB0A6BFA9}"/>
            </c:ext>
          </c:extLst>
        </c:ser>
        <c:ser>
          <c:idx val="5"/>
          <c:order val="3"/>
          <c:tx>
            <c:strRef>
              <c:f>ações_concluídas!$B$28</c:f>
              <c:strCache>
                <c:ptCount val="1"/>
                <c:pt idx="0">
                  <c:v>Programa</c:v>
                </c:pt>
              </c:strCache>
            </c:strRef>
          </c:tx>
          <c:invertIfNegative val="0"/>
          <c:cat>
            <c:numRef>
              <c:f>ações_concluídas!$C$24:$L$24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ações_concluídas!$C$28:$L$28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11</c:v>
                </c:pt>
                <c:pt idx="4">
                  <c:v>4</c:v>
                </c:pt>
                <c:pt idx="5">
                  <c:v>11</c:v>
                </c:pt>
                <c:pt idx="6">
                  <c:v>9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CB-43F3-8557-D9FAB0A6BFA9}"/>
            </c:ext>
          </c:extLst>
        </c:ser>
        <c:ser>
          <c:idx val="6"/>
          <c:order val="4"/>
          <c:tx>
            <c:strRef>
              <c:f>ações_concluídas!$B$29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ações_concluídas!$C$24:$L$24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ações_concluídas!$C$29:$L$29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B-43F3-8557-D9FAB0A6BFA9}"/>
            </c:ext>
          </c:extLst>
        </c:ser>
        <c:ser>
          <c:idx val="7"/>
          <c:order val="5"/>
          <c:tx>
            <c:strRef>
              <c:f>ações_concluídas!$B$30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ações_concluídas!$C$24:$L$24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ações_concluídas!$C$30:$L$30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CB-43F3-8557-D9FAB0A6BFA9}"/>
            </c:ext>
          </c:extLst>
        </c:ser>
        <c:ser>
          <c:idx val="0"/>
          <c:order val="6"/>
          <c:tx>
            <c:strRef>
              <c:f>ações_concluídas!$B$31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ações_concluídas!$C$24:$L$24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ações_concluídas!$C$31:$L$31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CB-43F3-8557-D9FAB0A6B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167089664"/>
        <c:axId val="167091200"/>
        <c:axId val="0"/>
      </c:bar3DChart>
      <c:catAx>
        <c:axId val="167089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67091200"/>
        <c:crosses val="autoZero"/>
        <c:auto val="1"/>
        <c:lblAlgn val="ctr"/>
        <c:lblOffset val="100"/>
        <c:noMultiLvlLbl val="0"/>
      </c:catAx>
      <c:valAx>
        <c:axId val="167091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70896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90239501312335"/>
          <c:y val="3.3444816053511714E-3"/>
          <c:w val="0.8803920603674541"/>
          <c:h val="0.6838486589689235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ações_andamento!$B$26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ações_andamento!$C$24:$L$24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ações_andamento!$C$26:$L$26</c:f>
              <c:numCache>
                <c:formatCode>General</c:formatCode>
                <c:ptCount val="10"/>
                <c:pt idx="0">
                  <c:v>1</c:v>
                </c:pt>
                <c:pt idx="1">
                  <c:v>19</c:v>
                </c:pt>
                <c:pt idx="2">
                  <c:v>21</c:v>
                </c:pt>
                <c:pt idx="3">
                  <c:v>21</c:v>
                </c:pt>
                <c:pt idx="4">
                  <c:v>30</c:v>
                </c:pt>
                <c:pt idx="5">
                  <c:v>44</c:v>
                </c:pt>
                <c:pt idx="6">
                  <c:v>58</c:v>
                </c:pt>
                <c:pt idx="7">
                  <c:v>54</c:v>
                </c:pt>
                <c:pt idx="8">
                  <c:v>32</c:v>
                </c:pt>
                <c:pt idx="9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39-496A-A264-5AD560A29645}"/>
            </c:ext>
          </c:extLst>
        </c:ser>
        <c:ser>
          <c:idx val="3"/>
          <c:order val="1"/>
          <c:tx>
            <c:strRef>
              <c:f>ações_andamento!$B$25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numRef>
              <c:f>ações_andamento!$C$24:$L$24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ações_andamento!$C$25:$L$25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10</c:v>
                </c:pt>
                <c:pt idx="6">
                  <c:v>7</c:v>
                </c:pt>
                <c:pt idx="7">
                  <c:v>7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39-496A-A264-5AD560A29645}"/>
            </c:ext>
          </c:extLst>
        </c:ser>
        <c:ser>
          <c:idx val="2"/>
          <c:order val="2"/>
          <c:tx>
            <c:strRef>
              <c:f>ações_andamento!$B$27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ações_andamento!$C$24:$L$24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ações_andamento!$C$27:$L$27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39-496A-A264-5AD560A29645}"/>
            </c:ext>
          </c:extLst>
        </c:ser>
        <c:ser>
          <c:idx val="7"/>
          <c:order val="3"/>
          <c:tx>
            <c:strRef>
              <c:f>ações_andamento!$B$31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ações_andamento!$C$24:$L$24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ações_andamento!$C$31:$L$31</c:f>
              <c:numCache>
                <c:formatCode>General</c:formatCode>
                <c:ptCount val="10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39-496A-A264-5AD560A29645}"/>
            </c:ext>
          </c:extLst>
        </c:ser>
        <c:ser>
          <c:idx val="4"/>
          <c:order val="4"/>
          <c:tx>
            <c:strRef>
              <c:f>ações_andamento!$B$29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ações_andamento!$C$24:$L$24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ações_andamento!$C$29:$L$29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39-496A-A264-5AD560A29645}"/>
            </c:ext>
          </c:extLst>
        </c:ser>
        <c:ser>
          <c:idx val="5"/>
          <c:order val="5"/>
          <c:tx>
            <c:strRef>
              <c:f>ações_andamento!$B$28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ações_andamento!$C$24:$L$24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ações_andamento!$C$28:$L$28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39-496A-A264-5AD560A29645}"/>
            </c:ext>
          </c:extLst>
        </c:ser>
        <c:ser>
          <c:idx val="6"/>
          <c:order val="6"/>
          <c:tx>
            <c:strRef>
              <c:f>ações_andamento!$B$30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ações_andamento!$C$24:$L$24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ações_andamento!$C$30:$L$30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39-496A-A264-5AD560A29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90084864"/>
        <c:axId val="90086400"/>
        <c:axId val="0"/>
      </c:bar3DChart>
      <c:catAx>
        <c:axId val="9008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90086400"/>
        <c:crosses val="autoZero"/>
        <c:auto val="1"/>
        <c:lblAlgn val="ctr"/>
        <c:lblOffset val="100"/>
        <c:noMultiLvlLbl val="0"/>
      </c:catAx>
      <c:valAx>
        <c:axId val="9008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0084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3492465751936"/>
          <c:y val="3.3444816053511714E-3"/>
          <c:w val="0.88327349113995024"/>
          <c:h val="0.6838486589689235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ações_aprovadas!$B$25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ações_aprovadas!$C$24:$L$24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ações_aprovadas!$C$25:$L$25</c:f>
              <c:numCache>
                <c:formatCode>General</c:formatCode>
                <c:ptCount val="10"/>
                <c:pt idx="0">
                  <c:v>3</c:v>
                </c:pt>
                <c:pt idx="1">
                  <c:v>49</c:v>
                </c:pt>
                <c:pt idx="2">
                  <c:v>80</c:v>
                </c:pt>
                <c:pt idx="3">
                  <c:v>79</c:v>
                </c:pt>
                <c:pt idx="4">
                  <c:v>95</c:v>
                </c:pt>
                <c:pt idx="5">
                  <c:v>87</c:v>
                </c:pt>
                <c:pt idx="6">
                  <c:v>82</c:v>
                </c:pt>
                <c:pt idx="7">
                  <c:v>63</c:v>
                </c:pt>
                <c:pt idx="8">
                  <c:v>106</c:v>
                </c:pt>
                <c:pt idx="9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3-4AC9-B8DB-E16601F704C7}"/>
            </c:ext>
          </c:extLst>
        </c:ser>
        <c:ser>
          <c:idx val="3"/>
          <c:order val="1"/>
          <c:tx>
            <c:strRef>
              <c:f>ações_aprovadas!$B$26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numRef>
              <c:f>ações_aprovadas!$C$24:$L$24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ações_aprovadas!$C$26:$L$26</c:f>
              <c:numCache>
                <c:formatCode>General</c:formatCode>
                <c:ptCount val="10"/>
                <c:pt idx="0">
                  <c:v>6</c:v>
                </c:pt>
                <c:pt idx="1">
                  <c:v>37</c:v>
                </c:pt>
                <c:pt idx="2">
                  <c:v>46</c:v>
                </c:pt>
                <c:pt idx="3">
                  <c:v>51</c:v>
                </c:pt>
                <c:pt idx="4">
                  <c:v>63</c:v>
                </c:pt>
                <c:pt idx="5">
                  <c:v>59</c:v>
                </c:pt>
                <c:pt idx="6">
                  <c:v>70</c:v>
                </c:pt>
                <c:pt idx="7">
                  <c:v>45</c:v>
                </c:pt>
                <c:pt idx="8">
                  <c:v>81</c:v>
                </c:pt>
                <c:pt idx="9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33-4AC9-B8DB-E16601F704C7}"/>
            </c:ext>
          </c:extLst>
        </c:ser>
        <c:ser>
          <c:idx val="2"/>
          <c:order val="2"/>
          <c:tx>
            <c:strRef>
              <c:f>ações_aprovadas!$B$27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ações_aprovadas!$C$24:$L$24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ações_aprovadas!$C$27:$L$27</c:f>
              <c:numCache>
                <c:formatCode>General</c:formatCode>
                <c:ptCount val="10"/>
                <c:pt idx="0">
                  <c:v>1</c:v>
                </c:pt>
                <c:pt idx="1">
                  <c:v>20</c:v>
                </c:pt>
                <c:pt idx="2">
                  <c:v>18</c:v>
                </c:pt>
                <c:pt idx="3">
                  <c:v>20</c:v>
                </c:pt>
                <c:pt idx="4">
                  <c:v>24</c:v>
                </c:pt>
                <c:pt idx="5">
                  <c:v>16</c:v>
                </c:pt>
                <c:pt idx="6">
                  <c:v>14</c:v>
                </c:pt>
                <c:pt idx="7">
                  <c:v>12</c:v>
                </c:pt>
                <c:pt idx="8">
                  <c:v>14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33-4AC9-B8DB-E16601F704C7}"/>
            </c:ext>
          </c:extLst>
        </c:ser>
        <c:ser>
          <c:idx val="7"/>
          <c:order val="3"/>
          <c:tx>
            <c:strRef>
              <c:f>ações_aprovadas!$B$31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ações_aprovadas!$C$24:$L$24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ações_aprovadas!$C$31:$L$31</c:f>
              <c:numCache>
                <c:formatCode>General</c:formatCode>
                <c:ptCount val="10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12</c:v>
                </c:pt>
                <c:pt idx="4">
                  <c:v>2</c:v>
                </c:pt>
                <c:pt idx="5">
                  <c:v>9</c:v>
                </c:pt>
                <c:pt idx="6">
                  <c:v>9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33-4AC9-B8DB-E16601F704C7}"/>
            </c:ext>
          </c:extLst>
        </c:ser>
        <c:ser>
          <c:idx val="4"/>
          <c:order val="4"/>
          <c:tx>
            <c:strRef>
              <c:f>ações_aprovadas!$B$28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ações_aprovadas!$C$24:$L$24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ações_aprovadas!$C$28:$L$28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33-4AC9-B8DB-E16601F704C7}"/>
            </c:ext>
          </c:extLst>
        </c:ser>
        <c:ser>
          <c:idx val="5"/>
          <c:order val="5"/>
          <c:tx>
            <c:strRef>
              <c:f>ações_aprovadas!$B$29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ações_aprovadas!$C$24:$L$24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ações_aprovadas!$C$29:$L$29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33-4AC9-B8DB-E16601F704C7}"/>
            </c:ext>
          </c:extLst>
        </c:ser>
        <c:ser>
          <c:idx val="6"/>
          <c:order val="6"/>
          <c:tx>
            <c:strRef>
              <c:f>ações_aprovadas!$B$30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ações_aprovadas!$C$24:$L$24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ações_aprovadas!$C$30:$L$30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33-4AC9-B8DB-E16601F70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156621440"/>
        <c:axId val="156901760"/>
        <c:axId val="0"/>
      </c:bar3DChart>
      <c:catAx>
        <c:axId val="15662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56901760"/>
        <c:crosses val="autoZero"/>
        <c:auto val="1"/>
        <c:lblAlgn val="ctr"/>
        <c:lblOffset val="100"/>
        <c:noMultiLvlLbl val="0"/>
      </c:catAx>
      <c:valAx>
        <c:axId val="156901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6621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General</c:formatCode>
                <c:ptCount val="13"/>
                <c:pt idx="0">
                  <c:v>3</c:v>
                </c:pt>
                <c:pt idx="1">
                  <c:v>19</c:v>
                </c:pt>
                <c:pt idx="2">
                  <c:v>9</c:v>
                </c:pt>
                <c:pt idx="3">
                  <c:v>24</c:v>
                </c:pt>
                <c:pt idx="4">
                  <c:v>7</c:v>
                </c:pt>
                <c:pt idx="5">
                  <c:v>15</c:v>
                </c:pt>
                <c:pt idx="6">
                  <c:v>16</c:v>
                </c:pt>
                <c:pt idx="7">
                  <c:v>4</c:v>
                </c:pt>
                <c:pt idx="8">
                  <c:v>31</c:v>
                </c:pt>
                <c:pt idx="9">
                  <c:v>30</c:v>
                </c:pt>
                <c:pt idx="10">
                  <c:v>20</c:v>
                </c:pt>
                <c:pt idx="11">
                  <c:v>42</c:v>
                </c:pt>
                <c:pt idx="12">
                  <c:v>50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55BF-45AF-9564-D9D5DED8C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General</c:formatCode>
                <c:ptCount val="13"/>
                <c:pt idx="0">
                  <c:v>1</c:v>
                </c:pt>
                <c:pt idx="1">
                  <c:v>15</c:v>
                </c:pt>
                <c:pt idx="2">
                  <c:v>5</c:v>
                </c:pt>
                <c:pt idx="3">
                  <c:v>17</c:v>
                </c:pt>
                <c:pt idx="4">
                  <c:v>5</c:v>
                </c:pt>
                <c:pt idx="5">
                  <c:v>11</c:v>
                </c:pt>
                <c:pt idx="6">
                  <c:v>3</c:v>
                </c:pt>
                <c:pt idx="7">
                  <c:v>2</c:v>
                </c:pt>
                <c:pt idx="8">
                  <c:v>12</c:v>
                </c:pt>
                <c:pt idx="9">
                  <c:v>15</c:v>
                </c:pt>
                <c:pt idx="10">
                  <c:v>13</c:v>
                </c:pt>
                <c:pt idx="11">
                  <c:v>18</c:v>
                </c:pt>
                <c:pt idx="12">
                  <c:v>29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DE9D-4165-9B6B-ADC82F6BA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  <c:pt idx="4">
                  <c:v>2</c:v>
                </c:pt>
                <c:pt idx="5">
                  <c:v>4</c:v>
                </c:pt>
                <c:pt idx="6">
                  <c:v>13</c:v>
                </c:pt>
                <c:pt idx="7">
                  <c:v>2</c:v>
                </c:pt>
                <c:pt idx="8">
                  <c:v>19</c:v>
                </c:pt>
                <c:pt idx="9">
                  <c:v>15</c:v>
                </c:pt>
                <c:pt idx="10">
                  <c:v>7</c:v>
                </c:pt>
                <c:pt idx="11">
                  <c:v>24</c:v>
                </c:pt>
                <c:pt idx="12">
                  <c:v>21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04A0-4C63-905D-EF102D585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General</c:formatCode>
                <c:ptCount val="13"/>
                <c:pt idx="0">
                  <c:v>3</c:v>
                </c:pt>
                <c:pt idx="1">
                  <c:v>17</c:v>
                </c:pt>
                <c:pt idx="2">
                  <c:v>8</c:v>
                </c:pt>
                <c:pt idx="3">
                  <c:v>20</c:v>
                </c:pt>
                <c:pt idx="4">
                  <c:v>6</c:v>
                </c:pt>
                <c:pt idx="5">
                  <c:v>13</c:v>
                </c:pt>
                <c:pt idx="6">
                  <c:v>14</c:v>
                </c:pt>
                <c:pt idx="7">
                  <c:v>4</c:v>
                </c:pt>
                <c:pt idx="8">
                  <c:v>28</c:v>
                </c:pt>
                <c:pt idx="9">
                  <c:v>29</c:v>
                </c:pt>
                <c:pt idx="10">
                  <c:v>16</c:v>
                </c:pt>
                <c:pt idx="11">
                  <c:v>35</c:v>
                </c:pt>
                <c:pt idx="12">
                  <c:v>39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7A30-41D5-99ED-DF19FBE46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0%</c:formatCode>
                <c:ptCount val="13"/>
                <c:pt idx="0">
                  <c:v>1.1111111111111112E-2</c:v>
                </c:pt>
                <c:pt idx="1">
                  <c:v>7.0370370370370375E-2</c:v>
                </c:pt>
                <c:pt idx="2">
                  <c:v>3.3333333333333333E-2</c:v>
                </c:pt>
                <c:pt idx="3">
                  <c:v>8.8888888888888892E-2</c:v>
                </c:pt>
                <c:pt idx="4">
                  <c:v>2.5925925925925925E-2</c:v>
                </c:pt>
                <c:pt idx="5">
                  <c:v>5.5555555555555552E-2</c:v>
                </c:pt>
                <c:pt idx="6">
                  <c:v>5.9259259259259262E-2</c:v>
                </c:pt>
                <c:pt idx="7">
                  <c:v>1.4814814814814815E-2</c:v>
                </c:pt>
                <c:pt idx="8">
                  <c:v>0.11481481481481481</c:v>
                </c:pt>
                <c:pt idx="9">
                  <c:v>0.1111111111111111</c:v>
                </c:pt>
                <c:pt idx="10">
                  <c:v>7.407407407407407E-2</c:v>
                </c:pt>
                <c:pt idx="11">
                  <c:v>0.15555555555555556</c:v>
                </c:pt>
                <c:pt idx="12">
                  <c:v>0.18518518518518517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1EE-4941-9D78-8534A1E4C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0%</c:formatCode>
                <c:ptCount val="13"/>
                <c:pt idx="0">
                  <c:v>6.8493150684931503E-3</c:v>
                </c:pt>
                <c:pt idx="1">
                  <c:v>0.10273972602739725</c:v>
                </c:pt>
                <c:pt idx="2">
                  <c:v>3.4246575342465752E-2</c:v>
                </c:pt>
                <c:pt idx="3">
                  <c:v>0.11643835616438356</c:v>
                </c:pt>
                <c:pt idx="4">
                  <c:v>3.4246575342465752E-2</c:v>
                </c:pt>
                <c:pt idx="5">
                  <c:v>7.5342465753424653E-2</c:v>
                </c:pt>
                <c:pt idx="6">
                  <c:v>2.0547945205479451E-2</c:v>
                </c:pt>
                <c:pt idx="7">
                  <c:v>1.3698630136986301E-2</c:v>
                </c:pt>
                <c:pt idx="8">
                  <c:v>8.2191780821917804E-2</c:v>
                </c:pt>
                <c:pt idx="9">
                  <c:v>0.10273972602739725</c:v>
                </c:pt>
                <c:pt idx="10">
                  <c:v>8.9041095890410954E-2</c:v>
                </c:pt>
                <c:pt idx="11">
                  <c:v>0.12328767123287671</c:v>
                </c:pt>
                <c:pt idx="12">
                  <c:v>0.19863013698630136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722A-4AB2-868B-36125740A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0%</c:formatCode>
                <c:ptCount val="13"/>
                <c:pt idx="0">
                  <c:v>1.6129032258064516E-2</c:v>
                </c:pt>
                <c:pt idx="1">
                  <c:v>3.2258064516129031E-2</c:v>
                </c:pt>
                <c:pt idx="2">
                  <c:v>3.2258064516129031E-2</c:v>
                </c:pt>
                <c:pt idx="3">
                  <c:v>5.6451612903225805E-2</c:v>
                </c:pt>
                <c:pt idx="4">
                  <c:v>1.6129032258064516E-2</c:v>
                </c:pt>
                <c:pt idx="5">
                  <c:v>3.2258064516129031E-2</c:v>
                </c:pt>
                <c:pt idx="6">
                  <c:v>0.10483870967741936</c:v>
                </c:pt>
                <c:pt idx="7">
                  <c:v>1.6129032258064516E-2</c:v>
                </c:pt>
                <c:pt idx="8">
                  <c:v>0.15322580645161291</c:v>
                </c:pt>
                <c:pt idx="9">
                  <c:v>0.12096774193548387</c:v>
                </c:pt>
                <c:pt idx="10">
                  <c:v>5.6451612903225805E-2</c:v>
                </c:pt>
                <c:pt idx="11">
                  <c:v>0.19354838709677419</c:v>
                </c:pt>
                <c:pt idx="12">
                  <c:v>0.16935483870967741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D545-4C4B-A5CF-96F688BFB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ações_concluídas!$B$17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ações_concluídas!$C$16:$L$16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ações_concluídas!$C$17:$L$17</c:f>
              <c:numCache>
                <c:formatCode>General</c:formatCode>
                <c:ptCount val="10"/>
                <c:pt idx="0">
                  <c:v>5</c:v>
                </c:pt>
                <c:pt idx="1">
                  <c:v>90</c:v>
                </c:pt>
                <c:pt idx="2">
                  <c:v>144</c:v>
                </c:pt>
                <c:pt idx="3">
                  <c:v>161</c:v>
                </c:pt>
                <c:pt idx="4">
                  <c:v>188</c:v>
                </c:pt>
                <c:pt idx="5">
                  <c:v>155</c:v>
                </c:pt>
                <c:pt idx="6">
                  <c:v>166</c:v>
                </c:pt>
                <c:pt idx="7">
                  <c:v>126</c:v>
                </c:pt>
                <c:pt idx="8">
                  <c:v>226</c:v>
                </c:pt>
                <c:pt idx="9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D0-41DC-8E39-0E3B790C6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670656"/>
        <c:axId val="94081024"/>
      </c:lineChart>
      <c:catAx>
        <c:axId val="7767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94081024"/>
        <c:crosses val="autoZero"/>
        <c:auto val="1"/>
        <c:lblAlgn val="ctr"/>
        <c:lblOffset val="100"/>
        <c:noMultiLvlLbl val="0"/>
      </c:catAx>
      <c:valAx>
        <c:axId val="94081024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776706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56129702537183"/>
          <c:y val="1.0788633984665253E-2"/>
          <c:w val="0.77624425853018375"/>
          <c:h val="0.964644439990200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Planilha1!$B$2:$B$14</c:f>
              <c:numCache>
                <c:formatCode>0%</c:formatCode>
                <c:ptCount val="13"/>
                <c:pt idx="0">
                  <c:v>1.2931034482758621E-2</c:v>
                </c:pt>
                <c:pt idx="1">
                  <c:v>7.3275862068965511E-2</c:v>
                </c:pt>
                <c:pt idx="2">
                  <c:v>3.4482758620689655E-2</c:v>
                </c:pt>
                <c:pt idx="3">
                  <c:v>8.6206896551724144E-2</c:v>
                </c:pt>
                <c:pt idx="4">
                  <c:v>2.5862068965517241E-2</c:v>
                </c:pt>
                <c:pt idx="5">
                  <c:v>5.6034482758620691E-2</c:v>
                </c:pt>
                <c:pt idx="6">
                  <c:v>6.0344827586206899E-2</c:v>
                </c:pt>
                <c:pt idx="7">
                  <c:v>1.7241379310344827E-2</c:v>
                </c:pt>
                <c:pt idx="8">
                  <c:v>0.1206896551724138</c:v>
                </c:pt>
                <c:pt idx="9">
                  <c:v>0.125</c:v>
                </c:pt>
                <c:pt idx="10">
                  <c:v>6.8965517241379309E-2</c:v>
                </c:pt>
                <c:pt idx="11">
                  <c:v>0.15086206896551724</c:v>
                </c:pt>
                <c:pt idx="12">
                  <c:v>0.16810344827586207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4508-4E88-8A17-412D4F3A3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box"/>
        <c:axId val="974066312"/>
        <c:axId val="974058768"/>
        <c:axId val="0"/>
      </c:bar3DChart>
      <c:catAx>
        <c:axId val="97406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974058768"/>
        <c:crosses val="autoZero"/>
        <c:auto val="1"/>
        <c:lblAlgn val="ctr"/>
        <c:lblOffset val="100"/>
        <c:noMultiLvlLbl val="0"/>
      </c:catAx>
      <c:valAx>
        <c:axId val="974058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7406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.15348097112860892"/>
          <c:y val="3.5355560009799336E-2"/>
          <c:w val="0.83955298556430447"/>
          <c:h val="0.66532988736837206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ações_execução!$B$166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ações_execução!$C$166:$L$166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5.0000000000000001E-3</c:v>
                </c:pt>
                <c:pt idx="4">
                  <c:v>4.4052863436123352E-3</c:v>
                </c:pt>
                <c:pt idx="5">
                  <c:v>9.433962264150943E-3</c:v>
                </c:pt>
                <c:pt idx="6">
                  <c:v>1.7094017094017096E-2</c:v>
                </c:pt>
                <c:pt idx="7">
                  <c:v>1.0471204188481676E-2</c:v>
                </c:pt>
                <c:pt idx="8">
                  <c:v>1.1406844106463879E-2</c:v>
                </c:pt>
                <c:pt idx="9">
                  <c:v>1.1111111111111112E-2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C-4E4E-8979-22BD53DB2BDA}"/>
            </c:ext>
          </c:extLst>
        </c:ser>
        <c:ser>
          <c:idx val="2"/>
          <c:order val="1"/>
          <c:tx>
            <c:strRef>
              <c:f>ações_execução!$B$167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B050">
                <a:lumMod val="60000"/>
                <a:lumOff val="40000"/>
              </a:srgbClr>
            </a:solidFill>
          </c:spPr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ações_execução!$C$167:$L$167</c:f>
              <c:numCache>
                <c:formatCode>0%</c:formatCode>
                <c:ptCount val="10"/>
                <c:pt idx="0">
                  <c:v>0</c:v>
                </c:pt>
                <c:pt idx="1">
                  <c:v>0.16806722689075632</c:v>
                </c:pt>
                <c:pt idx="2">
                  <c:v>7.7777777777777779E-2</c:v>
                </c:pt>
                <c:pt idx="3">
                  <c:v>6.5000000000000002E-2</c:v>
                </c:pt>
                <c:pt idx="4">
                  <c:v>3.0837004405286344E-2</c:v>
                </c:pt>
                <c:pt idx="5">
                  <c:v>3.7735849056603772E-2</c:v>
                </c:pt>
                <c:pt idx="6">
                  <c:v>4.2735042735042736E-2</c:v>
                </c:pt>
                <c:pt idx="7">
                  <c:v>5.2356020942408377E-2</c:v>
                </c:pt>
                <c:pt idx="8">
                  <c:v>4.1825095057034217E-2</c:v>
                </c:pt>
                <c:pt idx="9">
                  <c:v>7.0370370370370375E-2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FC-4E4E-8979-22BD53DB2BDA}"/>
            </c:ext>
          </c:extLst>
        </c:ser>
        <c:ser>
          <c:idx val="3"/>
          <c:order val="2"/>
          <c:tx>
            <c:strRef>
              <c:f>ações_execução!$B$168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ações_execução!$C$168:$L$168</c:f>
              <c:numCache>
                <c:formatCode>0%</c:formatCode>
                <c:ptCount val="10"/>
                <c:pt idx="0">
                  <c:v>0</c:v>
                </c:pt>
                <c:pt idx="1">
                  <c:v>2.5210084033613446E-2</c:v>
                </c:pt>
                <c:pt idx="2">
                  <c:v>1.1111111111111112E-2</c:v>
                </c:pt>
                <c:pt idx="3">
                  <c:v>0.04</c:v>
                </c:pt>
                <c:pt idx="4">
                  <c:v>3.0837004405286344E-2</c:v>
                </c:pt>
                <c:pt idx="5">
                  <c:v>2.8301886792452831E-2</c:v>
                </c:pt>
                <c:pt idx="6">
                  <c:v>5.128205128205128E-2</c:v>
                </c:pt>
                <c:pt idx="7">
                  <c:v>4.1884816753926704E-2</c:v>
                </c:pt>
                <c:pt idx="8">
                  <c:v>2.6615969581749048E-2</c:v>
                </c:pt>
                <c:pt idx="9">
                  <c:v>3.3333333333333333E-2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FC-4E4E-8979-22BD53DB2BDA}"/>
            </c:ext>
          </c:extLst>
        </c:ser>
        <c:ser>
          <c:idx val="4"/>
          <c:order val="3"/>
          <c:tx>
            <c:strRef>
              <c:f>ações_execução!$B$169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ações_execução!$C$169:$L$169</c:f>
              <c:numCache>
                <c:formatCode>0%</c:formatCode>
                <c:ptCount val="10"/>
                <c:pt idx="0">
                  <c:v>0.18181818181818182</c:v>
                </c:pt>
                <c:pt idx="1">
                  <c:v>4.2016806722689079E-2</c:v>
                </c:pt>
                <c:pt idx="2">
                  <c:v>6.1111111111111109E-2</c:v>
                </c:pt>
                <c:pt idx="3">
                  <c:v>6.5000000000000002E-2</c:v>
                </c:pt>
                <c:pt idx="4">
                  <c:v>6.6079295154185022E-2</c:v>
                </c:pt>
                <c:pt idx="5">
                  <c:v>3.7735849056603772E-2</c:v>
                </c:pt>
                <c:pt idx="6">
                  <c:v>5.9829059829059832E-2</c:v>
                </c:pt>
                <c:pt idx="7">
                  <c:v>5.2356020942408377E-2</c:v>
                </c:pt>
                <c:pt idx="8">
                  <c:v>8.7452471482889732E-2</c:v>
                </c:pt>
                <c:pt idx="9">
                  <c:v>8.8888888888888892E-2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FC-4E4E-8979-22BD53DB2BDA}"/>
            </c:ext>
          </c:extLst>
        </c:ser>
        <c:ser>
          <c:idx val="5"/>
          <c:order val="4"/>
          <c:tx>
            <c:strRef>
              <c:f>ações_execução!$B$170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ações_execução!$C$170:$L$170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4.2016806722689079E-2</c:v>
                </c:pt>
                <c:pt idx="2">
                  <c:v>3.3333333333333333E-2</c:v>
                </c:pt>
                <c:pt idx="3">
                  <c:v>0.04</c:v>
                </c:pt>
                <c:pt idx="4">
                  <c:v>7.9295154185022032E-2</c:v>
                </c:pt>
                <c:pt idx="5">
                  <c:v>5.6603773584905662E-2</c:v>
                </c:pt>
                <c:pt idx="6">
                  <c:v>5.9829059829059832E-2</c:v>
                </c:pt>
                <c:pt idx="7">
                  <c:v>4.712041884816754E-2</c:v>
                </c:pt>
                <c:pt idx="8">
                  <c:v>4.5627376425855515E-2</c:v>
                </c:pt>
                <c:pt idx="9">
                  <c:v>2.5925925925925925E-2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FC-4E4E-8979-22BD53DB2BDA}"/>
            </c:ext>
          </c:extLst>
        </c:ser>
        <c:ser>
          <c:idx val="6"/>
          <c:order val="5"/>
          <c:tx>
            <c:strRef>
              <c:f>ações_execução!$B$171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ações_execução!$C$171:$L$171</c:f>
              <c:numCache>
                <c:formatCode>0%</c:formatCode>
                <c:ptCount val="10"/>
                <c:pt idx="0">
                  <c:v>0</c:v>
                </c:pt>
                <c:pt idx="1">
                  <c:v>0.10084033613445378</c:v>
                </c:pt>
                <c:pt idx="2">
                  <c:v>8.3333333333333329E-2</c:v>
                </c:pt>
                <c:pt idx="3">
                  <c:v>9.5000000000000001E-2</c:v>
                </c:pt>
                <c:pt idx="4">
                  <c:v>7.4889867841409691E-2</c:v>
                </c:pt>
                <c:pt idx="5">
                  <c:v>5.6603773584905662E-2</c:v>
                </c:pt>
                <c:pt idx="6">
                  <c:v>5.128205128205128E-2</c:v>
                </c:pt>
                <c:pt idx="7">
                  <c:v>3.6649214659685861E-2</c:v>
                </c:pt>
                <c:pt idx="8">
                  <c:v>7.9847908745247151E-2</c:v>
                </c:pt>
                <c:pt idx="9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FC-4E4E-8979-22BD53DB2BDA}"/>
            </c:ext>
          </c:extLst>
        </c:ser>
        <c:ser>
          <c:idx val="7"/>
          <c:order val="6"/>
          <c:tx>
            <c:strRef>
              <c:f>ações_execução!$B$172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ações_execução!$C$172:$L$172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1.4999999999999999E-2</c:v>
                </c:pt>
                <c:pt idx="4">
                  <c:v>2.2026431718061675E-2</c:v>
                </c:pt>
                <c:pt idx="5">
                  <c:v>5.1886792452830191E-2</c:v>
                </c:pt>
                <c:pt idx="6">
                  <c:v>5.128205128205128E-2</c:v>
                </c:pt>
                <c:pt idx="7">
                  <c:v>4.712041884816754E-2</c:v>
                </c:pt>
                <c:pt idx="8">
                  <c:v>4.1825095057034217E-2</c:v>
                </c:pt>
                <c:pt idx="9">
                  <c:v>5.9259259259259262E-2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FC-4E4E-8979-22BD53DB2BDA}"/>
            </c:ext>
          </c:extLst>
        </c:ser>
        <c:ser>
          <c:idx val="8"/>
          <c:order val="7"/>
          <c:tx>
            <c:strRef>
              <c:f>ações_execução!$B$173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ações_execução!$C$173:$L$173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9.433962264150943E-3</c:v>
                </c:pt>
                <c:pt idx="6">
                  <c:v>2.9914529914529916E-2</c:v>
                </c:pt>
                <c:pt idx="7">
                  <c:v>2.6178010471204188E-2</c:v>
                </c:pt>
                <c:pt idx="8">
                  <c:v>2.6615969581749048E-2</c:v>
                </c:pt>
                <c:pt idx="9">
                  <c:v>1.4814814814814815E-2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1FC-4E4E-8979-22BD53DB2BDA}"/>
            </c:ext>
          </c:extLst>
        </c:ser>
        <c:ser>
          <c:idx val="9"/>
          <c:order val="8"/>
          <c:tx>
            <c:strRef>
              <c:f>ações_execução!$B$174</c:f>
              <c:strCache>
                <c:ptCount val="1"/>
                <c:pt idx="0">
                  <c:v>FCA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ações_execução!$C$174:$L$174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0.15126050420168066</c:v>
                </c:pt>
                <c:pt idx="2">
                  <c:v>0.15</c:v>
                </c:pt>
                <c:pt idx="3">
                  <c:v>0.14000000000000001</c:v>
                </c:pt>
                <c:pt idx="4">
                  <c:v>0.11013215859030837</c:v>
                </c:pt>
                <c:pt idx="5">
                  <c:v>0.12735849056603774</c:v>
                </c:pt>
                <c:pt idx="6">
                  <c:v>0.14957264957264957</c:v>
                </c:pt>
                <c:pt idx="7">
                  <c:v>0.18324607329842932</c:v>
                </c:pt>
                <c:pt idx="8">
                  <c:v>0.14068441064638784</c:v>
                </c:pt>
                <c:pt idx="9">
                  <c:v>0.11481481481481481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FC-4E4E-8979-22BD53DB2BDA}"/>
            </c:ext>
          </c:extLst>
        </c:ser>
        <c:ser>
          <c:idx val="10"/>
          <c:order val="9"/>
          <c:tx>
            <c:strRef>
              <c:f>ações_execução!$B$175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ações_execução!$C$175:$L$175</c:f>
              <c:numCache>
                <c:formatCode>0%</c:formatCode>
                <c:ptCount val="10"/>
                <c:pt idx="0">
                  <c:v>0</c:v>
                </c:pt>
                <c:pt idx="1">
                  <c:v>0.1092436974789916</c:v>
                </c:pt>
                <c:pt idx="2">
                  <c:v>0.10555555555555556</c:v>
                </c:pt>
                <c:pt idx="3">
                  <c:v>0.06</c:v>
                </c:pt>
                <c:pt idx="4">
                  <c:v>0.17180616740088106</c:v>
                </c:pt>
                <c:pt idx="5">
                  <c:v>0.13207547169811321</c:v>
                </c:pt>
                <c:pt idx="6">
                  <c:v>0.1111111111111111</c:v>
                </c:pt>
                <c:pt idx="7">
                  <c:v>8.9005235602094238E-2</c:v>
                </c:pt>
                <c:pt idx="8">
                  <c:v>9.8859315589353611E-2</c:v>
                </c:pt>
                <c:pt idx="9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1FC-4E4E-8979-22BD53DB2BDA}"/>
            </c:ext>
          </c:extLst>
        </c:ser>
        <c:ser>
          <c:idx val="11"/>
          <c:order val="10"/>
          <c:tx>
            <c:strRef>
              <c:f>ações_execução!$B$176</c:f>
              <c:strCache>
                <c:ptCount val="1"/>
                <c:pt idx="0">
                  <c:v>FCH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ações_execução!$C$176:$L$176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0.1092436974789916</c:v>
                </c:pt>
                <c:pt idx="2">
                  <c:v>0.12777777777777777</c:v>
                </c:pt>
                <c:pt idx="3">
                  <c:v>9.5000000000000001E-2</c:v>
                </c:pt>
                <c:pt idx="4">
                  <c:v>9.2511013215859028E-2</c:v>
                </c:pt>
                <c:pt idx="5">
                  <c:v>8.4905660377358486E-2</c:v>
                </c:pt>
                <c:pt idx="6">
                  <c:v>8.11965811965812E-2</c:v>
                </c:pt>
                <c:pt idx="7">
                  <c:v>8.3769633507853408E-2</c:v>
                </c:pt>
                <c:pt idx="8">
                  <c:v>6.4638783269961975E-2</c:v>
                </c:pt>
                <c:pt idx="9">
                  <c:v>7.407407407407407E-2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1FC-4E4E-8979-22BD53DB2BDA}"/>
            </c:ext>
          </c:extLst>
        </c:ser>
        <c:ser>
          <c:idx val="12"/>
          <c:order val="11"/>
          <c:tx>
            <c:strRef>
              <c:f>ações_execução!$B$177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ações_execução!$C$177:$L$177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6.7226890756302518E-2</c:v>
                </c:pt>
                <c:pt idx="2">
                  <c:v>0.17222222222222222</c:v>
                </c:pt>
                <c:pt idx="3">
                  <c:v>0.185</c:v>
                </c:pt>
                <c:pt idx="4">
                  <c:v>0.14537444933920704</c:v>
                </c:pt>
                <c:pt idx="5">
                  <c:v>0.16037735849056603</c:v>
                </c:pt>
                <c:pt idx="6">
                  <c:v>0.17948717948717949</c:v>
                </c:pt>
                <c:pt idx="7">
                  <c:v>0.20942408376963351</c:v>
                </c:pt>
                <c:pt idx="8">
                  <c:v>0.17870722433460076</c:v>
                </c:pt>
                <c:pt idx="9">
                  <c:v>0.15555555555555556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1FC-4E4E-8979-22BD53DB2BDA}"/>
            </c:ext>
          </c:extLst>
        </c:ser>
        <c:ser>
          <c:idx val="13"/>
          <c:order val="12"/>
          <c:tx>
            <c:strRef>
              <c:f>ações_execução!$B$178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ações_execução!$C$165:$L$165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ações_execução!$C$178:$L$178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0.18487394957983194</c:v>
                </c:pt>
                <c:pt idx="2">
                  <c:v>0.17777777777777778</c:v>
                </c:pt>
                <c:pt idx="3">
                  <c:v>0.19500000000000001</c:v>
                </c:pt>
                <c:pt idx="4">
                  <c:v>0.17180616740088106</c:v>
                </c:pt>
                <c:pt idx="5">
                  <c:v>0.20754716981132076</c:v>
                </c:pt>
                <c:pt idx="6">
                  <c:v>0.11538461538461539</c:v>
                </c:pt>
                <c:pt idx="7">
                  <c:v>0.12041884816753927</c:v>
                </c:pt>
                <c:pt idx="8">
                  <c:v>0.155893536121673</c:v>
                </c:pt>
                <c:pt idx="9">
                  <c:v>0.18518518518518517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1FC-4E4E-8979-22BD53DB2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91776128"/>
        <c:axId val="91777664"/>
        <c:axId val="0"/>
      </c:bar3DChart>
      <c:catAx>
        <c:axId val="9177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91777664"/>
        <c:crosses val="autoZero"/>
        <c:auto val="1"/>
        <c:lblAlgn val="ctr"/>
        <c:lblOffset val="100"/>
        <c:noMultiLvlLbl val="0"/>
      </c:catAx>
      <c:valAx>
        <c:axId val="917776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1776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48097112860892"/>
          <c:y val="3.5355560009799336E-2"/>
          <c:w val="0.82568569553805782"/>
          <c:h val="0.66965607164043728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ações_concluídas!$B$166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ações_concluídas!$C$166:$L$166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1.8072289156626505E-2</c:v>
                </c:pt>
                <c:pt idx="7">
                  <c:v>7.9365079365079361E-3</c:v>
                </c:pt>
                <c:pt idx="8">
                  <c:v>1.3274336283185841E-2</c:v>
                </c:pt>
                <c:pt idx="9">
                  <c:v>6.8493150684931503E-3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E-47C0-A181-5F2BE30E7CC8}"/>
            </c:ext>
          </c:extLst>
        </c:ser>
        <c:ser>
          <c:idx val="2"/>
          <c:order val="1"/>
          <c:tx>
            <c:strRef>
              <c:f>ações_concluídas!$B$167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B050">
                <a:lumMod val="60000"/>
                <a:lumOff val="40000"/>
              </a:srgbClr>
            </a:solidFill>
          </c:spPr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ações_concluídas!$C$167:$L$167</c:f>
              <c:numCache>
                <c:formatCode>0%</c:formatCode>
                <c:ptCount val="10"/>
                <c:pt idx="0">
                  <c:v>0</c:v>
                </c:pt>
                <c:pt idx="1">
                  <c:v>0.14444444444444443</c:v>
                </c:pt>
                <c:pt idx="2">
                  <c:v>9.0277777777777776E-2</c:v>
                </c:pt>
                <c:pt idx="3">
                  <c:v>8.0745341614906832E-2</c:v>
                </c:pt>
                <c:pt idx="4">
                  <c:v>3.1914893617021274E-2</c:v>
                </c:pt>
                <c:pt idx="5">
                  <c:v>3.870967741935484E-2</c:v>
                </c:pt>
                <c:pt idx="6">
                  <c:v>5.4216867469879519E-2</c:v>
                </c:pt>
                <c:pt idx="7">
                  <c:v>6.3492063492063489E-2</c:v>
                </c:pt>
                <c:pt idx="8">
                  <c:v>3.9823008849557522E-2</c:v>
                </c:pt>
                <c:pt idx="9">
                  <c:v>0.10273972602739725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E-47C0-A181-5F2BE30E7CC8}"/>
            </c:ext>
          </c:extLst>
        </c:ser>
        <c:ser>
          <c:idx val="3"/>
          <c:order val="2"/>
          <c:tx>
            <c:strRef>
              <c:f>ações_concluídas!$B$168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ações_concluídas!$C$168:$L$168</c:f>
              <c:numCache>
                <c:formatCode>0%</c:formatCode>
                <c:ptCount val="10"/>
                <c:pt idx="0">
                  <c:v>0</c:v>
                </c:pt>
                <c:pt idx="1">
                  <c:v>2.2222222222222223E-2</c:v>
                </c:pt>
                <c:pt idx="2">
                  <c:v>6.9444444444444441E-3</c:v>
                </c:pt>
                <c:pt idx="3">
                  <c:v>3.1055900621118012E-2</c:v>
                </c:pt>
                <c:pt idx="4">
                  <c:v>3.7234042553191488E-2</c:v>
                </c:pt>
                <c:pt idx="5">
                  <c:v>2.5806451612903226E-2</c:v>
                </c:pt>
                <c:pt idx="6">
                  <c:v>3.614457831325301E-2</c:v>
                </c:pt>
                <c:pt idx="7">
                  <c:v>5.5555555555555552E-2</c:v>
                </c:pt>
                <c:pt idx="8">
                  <c:v>2.6548672566371681E-2</c:v>
                </c:pt>
                <c:pt idx="9">
                  <c:v>3.4246575342465752E-2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9E-47C0-A181-5F2BE30E7CC8}"/>
            </c:ext>
          </c:extLst>
        </c:ser>
        <c:ser>
          <c:idx val="4"/>
          <c:order val="3"/>
          <c:tx>
            <c:strRef>
              <c:f>ações_concluídas!$B$169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ações_concluídas!$C$169:$L$169</c:f>
              <c:numCache>
                <c:formatCode>0%</c:formatCode>
                <c:ptCount val="10"/>
                <c:pt idx="0">
                  <c:v>0</c:v>
                </c:pt>
                <c:pt idx="1">
                  <c:v>4.4444444444444446E-2</c:v>
                </c:pt>
                <c:pt idx="2">
                  <c:v>4.8611111111111112E-2</c:v>
                </c:pt>
                <c:pt idx="3">
                  <c:v>6.8322981366459631E-2</c:v>
                </c:pt>
                <c:pt idx="4">
                  <c:v>6.9148936170212769E-2</c:v>
                </c:pt>
                <c:pt idx="5">
                  <c:v>3.2258064516129031E-2</c:v>
                </c:pt>
                <c:pt idx="6">
                  <c:v>7.2289156626506021E-2</c:v>
                </c:pt>
                <c:pt idx="7">
                  <c:v>6.3492063492063489E-2</c:v>
                </c:pt>
                <c:pt idx="8">
                  <c:v>8.4070796460176997E-2</c:v>
                </c:pt>
                <c:pt idx="9">
                  <c:v>0.11643835616438356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9E-47C0-A181-5F2BE30E7CC8}"/>
            </c:ext>
          </c:extLst>
        </c:ser>
        <c:ser>
          <c:idx val="5"/>
          <c:order val="4"/>
          <c:tx>
            <c:strRef>
              <c:f>ações_concluídas!$B$170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ações_concluídas!$C$170:$L$170</c:f>
              <c:numCache>
                <c:formatCode>0%</c:formatCode>
                <c:ptCount val="10"/>
                <c:pt idx="0">
                  <c:v>0</c:v>
                </c:pt>
                <c:pt idx="1">
                  <c:v>5.5555555555555552E-2</c:v>
                </c:pt>
                <c:pt idx="2">
                  <c:v>4.1666666666666664E-2</c:v>
                </c:pt>
                <c:pt idx="3">
                  <c:v>4.9689440993788817E-2</c:v>
                </c:pt>
                <c:pt idx="4">
                  <c:v>9.0425531914893623E-2</c:v>
                </c:pt>
                <c:pt idx="5">
                  <c:v>5.1612903225806452E-2</c:v>
                </c:pt>
                <c:pt idx="6">
                  <c:v>7.2289156626506021E-2</c:v>
                </c:pt>
                <c:pt idx="7">
                  <c:v>3.968253968253968E-2</c:v>
                </c:pt>
                <c:pt idx="8">
                  <c:v>4.8672566371681415E-2</c:v>
                </c:pt>
                <c:pt idx="9">
                  <c:v>3.4246575342465752E-2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9E-47C0-A181-5F2BE30E7CC8}"/>
            </c:ext>
          </c:extLst>
        </c:ser>
        <c:ser>
          <c:idx val="6"/>
          <c:order val="5"/>
          <c:tx>
            <c:strRef>
              <c:f>ações_concluídas!$B$171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ações_concluídas!$C$171:$L$171</c:f>
              <c:numCache>
                <c:formatCode>0%</c:formatCode>
                <c:ptCount val="10"/>
                <c:pt idx="0">
                  <c:v>0</c:v>
                </c:pt>
                <c:pt idx="1">
                  <c:v>0.12222222222222222</c:v>
                </c:pt>
                <c:pt idx="2">
                  <c:v>9.0277777777777776E-2</c:v>
                </c:pt>
                <c:pt idx="3">
                  <c:v>8.6956521739130432E-2</c:v>
                </c:pt>
                <c:pt idx="4">
                  <c:v>8.5106382978723402E-2</c:v>
                </c:pt>
                <c:pt idx="5">
                  <c:v>6.4516129032258063E-2</c:v>
                </c:pt>
                <c:pt idx="6">
                  <c:v>6.0240963855421686E-2</c:v>
                </c:pt>
                <c:pt idx="7">
                  <c:v>3.968253968253968E-2</c:v>
                </c:pt>
                <c:pt idx="8">
                  <c:v>8.4070796460176997E-2</c:v>
                </c:pt>
                <c:pt idx="9">
                  <c:v>7.5342465753424653E-2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9E-47C0-A181-5F2BE30E7CC8}"/>
            </c:ext>
          </c:extLst>
        </c:ser>
        <c:ser>
          <c:idx val="7"/>
          <c:order val="6"/>
          <c:tx>
            <c:strRef>
              <c:f>ações_concluídas!$B$172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ações_concluídas!$C$172:$L$172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1.8633540372670808E-2</c:v>
                </c:pt>
                <c:pt idx="4">
                  <c:v>2.6595744680851064E-2</c:v>
                </c:pt>
                <c:pt idx="5">
                  <c:v>5.1612903225806452E-2</c:v>
                </c:pt>
                <c:pt idx="6">
                  <c:v>6.0240963855421686E-2</c:v>
                </c:pt>
                <c:pt idx="7">
                  <c:v>3.1746031746031744E-2</c:v>
                </c:pt>
                <c:pt idx="8">
                  <c:v>3.9823008849557522E-2</c:v>
                </c:pt>
                <c:pt idx="9">
                  <c:v>2.0547945205479451E-2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9E-47C0-A181-5F2BE30E7CC8}"/>
            </c:ext>
          </c:extLst>
        </c:ser>
        <c:ser>
          <c:idx val="8"/>
          <c:order val="7"/>
          <c:tx>
            <c:strRef>
              <c:f>ações_concluídas!$B$173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ações_concluídas!$C$173:$L$173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1.8072289156626505E-2</c:v>
                </c:pt>
                <c:pt idx="7">
                  <c:v>3.1746031746031744E-2</c:v>
                </c:pt>
                <c:pt idx="8">
                  <c:v>3.0973451327433628E-2</c:v>
                </c:pt>
                <c:pt idx="9">
                  <c:v>1.3698630136986301E-2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9E-47C0-A181-5F2BE30E7CC8}"/>
            </c:ext>
          </c:extLst>
        </c:ser>
        <c:ser>
          <c:idx val="9"/>
          <c:order val="8"/>
          <c:tx>
            <c:strRef>
              <c:f>ações_concluídas!$B$174</c:f>
              <c:strCache>
                <c:ptCount val="1"/>
                <c:pt idx="0">
                  <c:v>FCA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ações_concluídas!$C$174:$L$174</c:f>
              <c:numCache>
                <c:formatCode>0%</c:formatCode>
                <c:ptCount val="10"/>
                <c:pt idx="0">
                  <c:v>0.4</c:v>
                </c:pt>
                <c:pt idx="1">
                  <c:v>0.12222222222222222</c:v>
                </c:pt>
                <c:pt idx="2">
                  <c:v>0.13194444444444445</c:v>
                </c:pt>
                <c:pt idx="3">
                  <c:v>0.11801242236024845</c:v>
                </c:pt>
                <c:pt idx="4">
                  <c:v>9.0425531914893623E-2</c:v>
                </c:pt>
                <c:pt idx="5">
                  <c:v>0.15483870967741936</c:v>
                </c:pt>
                <c:pt idx="6">
                  <c:v>0.12650602409638553</c:v>
                </c:pt>
                <c:pt idx="7">
                  <c:v>0.16666666666666666</c:v>
                </c:pt>
                <c:pt idx="8">
                  <c:v>0.15486725663716813</c:v>
                </c:pt>
                <c:pt idx="9">
                  <c:v>8.2191780821917804E-2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9E-47C0-A181-5F2BE30E7CC8}"/>
            </c:ext>
          </c:extLst>
        </c:ser>
        <c:ser>
          <c:idx val="10"/>
          <c:order val="9"/>
          <c:tx>
            <c:strRef>
              <c:f>ações_concluídas!$B$175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ações_concluídas!$C$175:$L$175</c:f>
              <c:numCache>
                <c:formatCode>0%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0.125</c:v>
                </c:pt>
                <c:pt idx="3">
                  <c:v>6.2111801242236024E-2</c:v>
                </c:pt>
                <c:pt idx="4">
                  <c:v>0.18617021276595744</c:v>
                </c:pt>
                <c:pt idx="5">
                  <c:v>0.14193548387096774</c:v>
                </c:pt>
                <c:pt idx="6">
                  <c:v>0.12650602409638553</c:v>
                </c:pt>
                <c:pt idx="7">
                  <c:v>8.7301587301587297E-2</c:v>
                </c:pt>
                <c:pt idx="8">
                  <c:v>0.11061946902654868</c:v>
                </c:pt>
                <c:pt idx="9">
                  <c:v>0.10273972602739725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9E-47C0-A181-5F2BE30E7CC8}"/>
            </c:ext>
          </c:extLst>
        </c:ser>
        <c:ser>
          <c:idx val="11"/>
          <c:order val="10"/>
          <c:tx>
            <c:strRef>
              <c:f>ações_concluídas!$B$176</c:f>
              <c:strCache>
                <c:ptCount val="1"/>
                <c:pt idx="0">
                  <c:v>FCH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ações_concluídas!$C$176:$L$176</c:f>
              <c:numCache>
                <c:formatCode>0%</c:formatCode>
                <c:ptCount val="10"/>
                <c:pt idx="0">
                  <c:v>0.2</c:v>
                </c:pt>
                <c:pt idx="1">
                  <c:v>8.8888888888888892E-2</c:v>
                </c:pt>
                <c:pt idx="2">
                  <c:v>0.13194444444444445</c:v>
                </c:pt>
                <c:pt idx="3">
                  <c:v>9.3167701863354033E-2</c:v>
                </c:pt>
                <c:pt idx="4">
                  <c:v>0.10106382978723404</c:v>
                </c:pt>
                <c:pt idx="5">
                  <c:v>7.0967741935483872E-2</c:v>
                </c:pt>
                <c:pt idx="6">
                  <c:v>6.6265060240963861E-2</c:v>
                </c:pt>
                <c:pt idx="7">
                  <c:v>9.5238095238095233E-2</c:v>
                </c:pt>
                <c:pt idx="8">
                  <c:v>5.7522123893805309E-2</c:v>
                </c:pt>
                <c:pt idx="9">
                  <c:v>8.9041095890410954E-2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9E-47C0-A181-5F2BE30E7CC8}"/>
            </c:ext>
          </c:extLst>
        </c:ser>
        <c:ser>
          <c:idx val="12"/>
          <c:order val="11"/>
          <c:tx>
            <c:strRef>
              <c:f>ações_concluídas!$B$177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ações_concluídas!$C$177:$L$177</c:f>
              <c:numCache>
                <c:formatCode>0%</c:formatCode>
                <c:ptCount val="10"/>
                <c:pt idx="0">
                  <c:v>0.2</c:v>
                </c:pt>
                <c:pt idx="1">
                  <c:v>5.5555555555555552E-2</c:v>
                </c:pt>
                <c:pt idx="2">
                  <c:v>0.14583333333333334</c:v>
                </c:pt>
                <c:pt idx="3">
                  <c:v>0.19254658385093168</c:v>
                </c:pt>
                <c:pt idx="4">
                  <c:v>0.14361702127659576</c:v>
                </c:pt>
                <c:pt idx="5">
                  <c:v>0.13548387096774195</c:v>
                </c:pt>
                <c:pt idx="6">
                  <c:v>0.15662650602409639</c:v>
                </c:pt>
                <c:pt idx="7">
                  <c:v>0.20634920634920634</c:v>
                </c:pt>
                <c:pt idx="8">
                  <c:v>0.17699115044247787</c:v>
                </c:pt>
                <c:pt idx="9">
                  <c:v>0.12328767123287671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9E-47C0-A181-5F2BE30E7CC8}"/>
            </c:ext>
          </c:extLst>
        </c:ser>
        <c:ser>
          <c:idx val="13"/>
          <c:order val="12"/>
          <c:tx>
            <c:strRef>
              <c:f>ações_concluídas!$B$178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ações_concluídas!$C$165:$L$165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ações_concluídas!$C$178:$L$178</c:f>
              <c:numCache>
                <c:formatCode>0%</c:formatCode>
                <c:ptCount val="10"/>
                <c:pt idx="0">
                  <c:v>0.2</c:v>
                </c:pt>
                <c:pt idx="1">
                  <c:v>0.24444444444444444</c:v>
                </c:pt>
                <c:pt idx="2">
                  <c:v>0.1875</c:v>
                </c:pt>
                <c:pt idx="3">
                  <c:v>0.19875776397515527</c:v>
                </c:pt>
                <c:pt idx="4">
                  <c:v>0.13829787234042554</c:v>
                </c:pt>
                <c:pt idx="5">
                  <c:v>0.23225806451612904</c:v>
                </c:pt>
                <c:pt idx="6">
                  <c:v>0.13253012048192772</c:v>
                </c:pt>
                <c:pt idx="7">
                  <c:v>0.1111111111111111</c:v>
                </c:pt>
                <c:pt idx="8">
                  <c:v>0.13274336283185842</c:v>
                </c:pt>
                <c:pt idx="9">
                  <c:v>0.19863013698630136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E-47C0-A181-5F2BE30E7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137521024"/>
        <c:axId val="139059584"/>
        <c:axId val="0"/>
      </c:bar3DChart>
      <c:catAx>
        <c:axId val="1375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059584"/>
        <c:crosses val="autoZero"/>
        <c:auto val="1"/>
        <c:lblAlgn val="ctr"/>
        <c:lblOffset val="100"/>
        <c:noMultiLvlLbl val="0"/>
      </c:catAx>
      <c:valAx>
        <c:axId val="1390595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375210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07469378827646"/>
          <c:y val="3.5355560009799336E-2"/>
          <c:w val="0.84589375546806644"/>
          <c:h val="0.56076094681025523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ações_andamento!$B$166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ações_andamento!$C$166:$L$166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2.564102564102564E-2</c:v>
                </c:pt>
                <c:pt idx="4">
                  <c:v>2.564102564102564E-2</c:v>
                </c:pt>
                <c:pt idx="5">
                  <c:v>3.5087719298245612E-2</c:v>
                </c:pt>
                <c:pt idx="6">
                  <c:v>1.4705882352941176E-2</c:v>
                </c:pt>
                <c:pt idx="7">
                  <c:v>1.5384615384615385E-2</c:v>
                </c:pt>
                <c:pt idx="8">
                  <c:v>0</c:v>
                </c:pt>
                <c:pt idx="9">
                  <c:v>1.6129032258064516E-2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13-484E-B988-AC7C95F98923}"/>
            </c:ext>
          </c:extLst>
        </c:ser>
        <c:ser>
          <c:idx val="2"/>
          <c:order val="1"/>
          <c:tx>
            <c:strRef>
              <c:f>ações_andamento!$B$167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B050">
                <a:lumMod val="60000"/>
                <a:lumOff val="40000"/>
              </a:srgbClr>
            </a:solidFill>
          </c:spPr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ações_andamento!$C$167:$L$167</c:f>
              <c:numCache>
                <c:formatCode>0%</c:formatCode>
                <c:ptCount val="10"/>
                <c:pt idx="0">
                  <c:v>0</c:v>
                </c:pt>
                <c:pt idx="1">
                  <c:v>0.2413793103448276</c:v>
                </c:pt>
                <c:pt idx="2">
                  <c:v>2.7777777777777776E-2</c:v>
                </c:pt>
                <c:pt idx="3">
                  <c:v>0</c:v>
                </c:pt>
                <c:pt idx="4">
                  <c:v>2.564102564102564E-2</c:v>
                </c:pt>
                <c:pt idx="5">
                  <c:v>3.5087719298245612E-2</c:v>
                </c:pt>
                <c:pt idx="6">
                  <c:v>1.4705882352941176E-2</c:v>
                </c:pt>
                <c:pt idx="7">
                  <c:v>3.0769230769230771E-2</c:v>
                </c:pt>
                <c:pt idx="8">
                  <c:v>5.4054054054054057E-2</c:v>
                </c:pt>
                <c:pt idx="9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13-484E-B988-AC7C95F98923}"/>
            </c:ext>
          </c:extLst>
        </c:ser>
        <c:ser>
          <c:idx val="3"/>
          <c:order val="2"/>
          <c:tx>
            <c:strRef>
              <c:f>ações_andamento!$B$168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ações_andamento!$C$168:$L$168</c:f>
              <c:numCache>
                <c:formatCode>0%</c:formatCode>
                <c:ptCount val="10"/>
                <c:pt idx="0">
                  <c:v>0</c:v>
                </c:pt>
                <c:pt idx="1">
                  <c:v>3.4482758620689655E-2</c:v>
                </c:pt>
                <c:pt idx="2">
                  <c:v>2.7777777777777776E-2</c:v>
                </c:pt>
                <c:pt idx="3">
                  <c:v>7.6923076923076927E-2</c:v>
                </c:pt>
                <c:pt idx="4">
                  <c:v>0</c:v>
                </c:pt>
                <c:pt idx="5">
                  <c:v>3.5087719298245612E-2</c:v>
                </c:pt>
                <c:pt idx="6">
                  <c:v>8.8235294117647065E-2</c:v>
                </c:pt>
                <c:pt idx="7">
                  <c:v>1.5384615384615385E-2</c:v>
                </c:pt>
                <c:pt idx="8">
                  <c:v>2.7027027027027029E-2</c:v>
                </c:pt>
                <c:pt idx="9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13-484E-B988-AC7C95F98923}"/>
            </c:ext>
          </c:extLst>
        </c:ser>
        <c:ser>
          <c:idx val="4"/>
          <c:order val="3"/>
          <c:tx>
            <c:strRef>
              <c:f>ações_andamento!$B$169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ações_andamento!$C$169:$L$169</c:f>
              <c:numCache>
                <c:formatCode>0%</c:formatCode>
                <c:ptCount val="10"/>
                <c:pt idx="0">
                  <c:v>0.33333333333333331</c:v>
                </c:pt>
                <c:pt idx="1">
                  <c:v>3.4482758620689655E-2</c:v>
                </c:pt>
                <c:pt idx="2">
                  <c:v>0.1111111111111111</c:v>
                </c:pt>
                <c:pt idx="3">
                  <c:v>5.128205128205128E-2</c:v>
                </c:pt>
                <c:pt idx="4">
                  <c:v>5.128205128205128E-2</c:v>
                </c:pt>
                <c:pt idx="5">
                  <c:v>5.2631578947368418E-2</c:v>
                </c:pt>
                <c:pt idx="6">
                  <c:v>2.9411764705882353E-2</c:v>
                </c:pt>
                <c:pt idx="7">
                  <c:v>3.0769230769230771E-2</c:v>
                </c:pt>
                <c:pt idx="8">
                  <c:v>0.10810810810810811</c:v>
                </c:pt>
                <c:pt idx="9">
                  <c:v>5.6451612903225805E-2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13-484E-B988-AC7C95F98923}"/>
            </c:ext>
          </c:extLst>
        </c:ser>
        <c:ser>
          <c:idx val="5"/>
          <c:order val="4"/>
          <c:tx>
            <c:strRef>
              <c:f>ações_andamento!$B$170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ações_andamento!$C$170:$L$170</c:f>
              <c:numCache>
                <c:formatCode>0%</c:formatCode>
                <c:ptCount val="10"/>
                <c:pt idx="0">
                  <c:v>0.16666666666666666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2.564102564102564E-2</c:v>
                </c:pt>
                <c:pt idx="5">
                  <c:v>7.0175438596491224E-2</c:v>
                </c:pt>
                <c:pt idx="6">
                  <c:v>2.9411764705882353E-2</c:v>
                </c:pt>
                <c:pt idx="7">
                  <c:v>6.1538461538461542E-2</c:v>
                </c:pt>
                <c:pt idx="8">
                  <c:v>2.7027027027027029E-2</c:v>
                </c:pt>
                <c:pt idx="9">
                  <c:v>1.6129032258064516E-2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13-484E-B988-AC7C95F98923}"/>
            </c:ext>
          </c:extLst>
        </c:ser>
        <c:ser>
          <c:idx val="6"/>
          <c:order val="5"/>
          <c:tx>
            <c:strRef>
              <c:f>ações_andamento!$B$171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ações_andamento!$C$171:$L$171</c:f>
              <c:numCache>
                <c:formatCode>0%</c:formatCode>
                <c:ptCount val="10"/>
                <c:pt idx="0">
                  <c:v>0</c:v>
                </c:pt>
                <c:pt idx="1">
                  <c:v>3.4482758620689655E-2</c:v>
                </c:pt>
                <c:pt idx="2">
                  <c:v>5.5555555555555552E-2</c:v>
                </c:pt>
                <c:pt idx="3">
                  <c:v>0.12820512820512819</c:v>
                </c:pt>
                <c:pt idx="4">
                  <c:v>2.564102564102564E-2</c:v>
                </c:pt>
                <c:pt idx="5">
                  <c:v>3.5087719298245612E-2</c:v>
                </c:pt>
                <c:pt idx="6">
                  <c:v>2.9411764705882353E-2</c:v>
                </c:pt>
                <c:pt idx="7">
                  <c:v>3.0769230769230771E-2</c:v>
                </c:pt>
                <c:pt idx="8">
                  <c:v>5.4054054054054057E-2</c:v>
                </c:pt>
                <c:pt idx="9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13-484E-B988-AC7C95F98923}"/>
            </c:ext>
          </c:extLst>
        </c:ser>
        <c:ser>
          <c:idx val="7"/>
          <c:order val="6"/>
          <c:tx>
            <c:strRef>
              <c:f>ações_andamento!$B$172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ações_andamento!$C$172:$L$172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5.2631578947368418E-2</c:v>
                </c:pt>
                <c:pt idx="6">
                  <c:v>2.9411764705882353E-2</c:v>
                </c:pt>
                <c:pt idx="7">
                  <c:v>7.6923076923076927E-2</c:v>
                </c:pt>
                <c:pt idx="8">
                  <c:v>5.4054054054054057E-2</c:v>
                </c:pt>
                <c:pt idx="9">
                  <c:v>0.10483870967741936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13-484E-B988-AC7C95F98923}"/>
            </c:ext>
          </c:extLst>
        </c:ser>
        <c:ser>
          <c:idx val="8"/>
          <c:order val="7"/>
          <c:tx>
            <c:strRef>
              <c:f>ações_andamento!$B$173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ações_andamento!$C$173:$L$173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3.5087719298245612E-2</c:v>
                </c:pt>
                <c:pt idx="6">
                  <c:v>5.8823529411764705E-2</c:v>
                </c:pt>
                <c:pt idx="7">
                  <c:v>1.5384615384615385E-2</c:v>
                </c:pt>
                <c:pt idx="8">
                  <c:v>0</c:v>
                </c:pt>
                <c:pt idx="9">
                  <c:v>1.6129032258064516E-2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513-484E-B988-AC7C95F98923}"/>
            </c:ext>
          </c:extLst>
        </c:ser>
        <c:ser>
          <c:idx val="9"/>
          <c:order val="8"/>
          <c:tx>
            <c:strRef>
              <c:f>ações_andamento!$B$174</c:f>
              <c:strCache>
                <c:ptCount val="1"/>
                <c:pt idx="0">
                  <c:v>FCA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ações_andamento!$C$174:$L$174</c:f>
              <c:numCache>
                <c:formatCode>0%</c:formatCode>
                <c:ptCount val="10"/>
                <c:pt idx="0">
                  <c:v>0.16666666666666666</c:v>
                </c:pt>
                <c:pt idx="1">
                  <c:v>0.2413793103448276</c:v>
                </c:pt>
                <c:pt idx="2">
                  <c:v>0.22222222222222221</c:v>
                </c:pt>
                <c:pt idx="3">
                  <c:v>0.23076923076923078</c:v>
                </c:pt>
                <c:pt idx="4">
                  <c:v>0.20512820512820512</c:v>
                </c:pt>
                <c:pt idx="5">
                  <c:v>5.2631578947368418E-2</c:v>
                </c:pt>
                <c:pt idx="6">
                  <c:v>0.20588235294117646</c:v>
                </c:pt>
                <c:pt idx="7">
                  <c:v>0.2153846153846154</c:v>
                </c:pt>
                <c:pt idx="8">
                  <c:v>5.4054054054054057E-2</c:v>
                </c:pt>
                <c:pt idx="9">
                  <c:v>0.15322580645161291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13-484E-B988-AC7C95F98923}"/>
            </c:ext>
          </c:extLst>
        </c:ser>
        <c:ser>
          <c:idx val="10"/>
          <c:order val="9"/>
          <c:tx>
            <c:strRef>
              <c:f>ações_andamento!$B$175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ações_andamento!$C$175:$L$175</c:f>
              <c:numCache>
                <c:formatCode>0%</c:formatCode>
                <c:ptCount val="10"/>
                <c:pt idx="0">
                  <c:v>0</c:v>
                </c:pt>
                <c:pt idx="1">
                  <c:v>0.13793103448275862</c:v>
                </c:pt>
                <c:pt idx="2">
                  <c:v>2.7777777777777776E-2</c:v>
                </c:pt>
                <c:pt idx="3">
                  <c:v>5.128205128205128E-2</c:v>
                </c:pt>
                <c:pt idx="4">
                  <c:v>0.10256410256410256</c:v>
                </c:pt>
                <c:pt idx="5">
                  <c:v>0.10526315789473684</c:v>
                </c:pt>
                <c:pt idx="6">
                  <c:v>7.3529411764705885E-2</c:v>
                </c:pt>
                <c:pt idx="7">
                  <c:v>9.2307692307692313E-2</c:v>
                </c:pt>
                <c:pt idx="8">
                  <c:v>2.7027027027027029E-2</c:v>
                </c:pt>
                <c:pt idx="9">
                  <c:v>0.12096774193548387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513-484E-B988-AC7C95F98923}"/>
            </c:ext>
          </c:extLst>
        </c:ser>
        <c:ser>
          <c:idx val="11"/>
          <c:order val="10"/>
          <c:tx>
            <c:strRef>
              <c:f>ações_andamento!$B$176</c:f>
              <c:strCache>
                <c:ptCount val="1"/>
                <c:pt idx="0">
                  <c:v>FCH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ações_andamento!$C$176:$L$176</c:f>
              <c:numCache>
                <c:formatCode>0%</c:formatCode>
                <c:ptCount val="10"/>
                <c:pt idx="0">
                  <c:v>0.16666666666666666</c:v>
                </c:pt>
                <c:pt idx="1">
                  <c:v>0.17241379310344829</c:v>
                </c:pt>
                <c:pt idx="2">
                  <c:v>0.1111111111111111</c:v>
                </c:pt>
                <c:pt idx="3">
                  <c:v>0.10256410256410256</c:v>
                </c:pt>
                <c:pt idx="4">
                  <c:v>5.128205128205128E-2</c:v>
                </c:pt>
                <c:pt idx="5">
                  <c:v>0.12280701754385964</c:v>
                </c:pt>
                <c:pt idx="6">
                  <c:v>0.11764705882352941</c:v>
                </c:pt>
                <c:pt idx="7">
                  <c:v>6.1538461538461542E-2</c:v>
                </c:pt>
                <c:pt idx="8">
                  <c:v>0.10810810810810811</c:v>
                </c:pt>
                <c:pt idx="9">
                  <c:v>5.6451612903225805E-2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13-484E-B988-AC7C95F98923}"/>
            </c:ext>
          </c:extLst>
        </c:ser>
        <c:ser>
          <c:idx val="12"/>
          <c:order val="11"/>
          <c:tx>
            <c:strRef>
              <c:f>ações_andamento!$B$177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ações_andamento!$C$177:$L$177</c:f>
              <c:numCache>
                <c:formatCode>0%</c:formatCode>
                <c:ptCount val="10"/>
                <c:pt idx="0">
                  <c:v>0</c:v>
                </c:pt>
                <c:pt idx="1">
                  <c:v>0.10344827586206896</c:v>
                </c:pt>
                <c:pt idx="2">
                  <c:v>0.27777777777777779</c:v>
                </c:pt>
                <c:pt idx="3">
                  <c:v>0.15384615384615385</c:v>
                </c:pt>
                <c:pt idx="4">
                  <c:v>0.15384615384615385</c:v>
                </c:pt>
                <c:pt idx="5">
                  <c:v>0.22807017543859648</c:v>
                </c:pt>
                <c:pt idx="6">
                  <c:v>0.23529411764705882</c:v>
                </c:pt>
                <c:pt idx="7">
                  <c:v>0.2153846153846154</c:v>
                </c:pt>
                <c:pt idx="8">
                  <c:v>0.1891891891891892</c:v>
                </c:pt>
                <c:pt idx="9">
                  <c:v>0.19354838709677419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513-484E-B988-AC7C95F98923}"/>
            </c:ext>
          </c:extLst>
        </c:ser>
        <c:ser>
          <c:idx val="13"/>
          <c:order val="12"/>
          <c:tx>
            <c:strRef>
              <c:f>ações_andamento!$B$178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ações_andamento!$C$165:$L$165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ações_andamento!$C$178:$L$178</c:f>
              <c:numCache>
                <c:formatCode>0%</c:formatCode>
                <c:ptCount val="10"/>
                <c:pt idx="0">
                  <c:v>0.16666666666666666</c:v>
                </c:pt>
                <c:pt idx="1">
                  <c:v>0</c:v>
                </c:pt>
                <c:pt idx="2">
                  <c:v>0.1388888888888889</c:v>
                </c:pt>
                <c:pt idx="3">
                  <c:v>0.17948717948717949</c:v>
                </c:pt>
                <c:pt idx="4">
                  <c:v>0.33333333333333331</c:v>
                </c:pt>
                <c:pt idx="5">
                  <c:v>0.14035087719298245</c:v>
                </c:pt>
                <c:pt idx="6">
                  <c:v>7.3529411764705885E-2</c:v>
                </c:pt>
                <c:pt idx="7">
                  <c:v>0.13846153846153847</c:v>
                </c:pt>
                <c:pt idx="8">
                  <c:v>0.29729729729729731</c:v>
                </c:pt>
                <c:pt idx="9">
                  <c:v>0.16935483870967741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513-484E-B988-AC7C95F98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92557696"/>
        <c:axId val="92559616"/>
        <c:axId val="0"/>
      </c:bar3DChart>
      <c:catAx>
        <c:axId val="9255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559616"/>
        <c:crosses val="autoZero"/>
        <c:auto val="1"/>
        <c:lblAlgn val="ctr"/>
        <c:lblOffset val="100"/>
        <c:noMultiLvlLbl val="0"/>
      </c:catAx>
      <c:valAx>
        <c:axId val="925596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2557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48097112860892"/>
          <c:y val="3.5355560009799336E-2"/>
          <c:w val="0.83040873797025372"/>
          <c:h val="0.66965607164043728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ações_aprovadas!$B$166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ações_aprovadas!$C$166:$L$166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6.0975609756097563E-3</c:v>
                </c:pt>
                <c:pt idx="4">
                  <c:v>0</c:v>
                </c:pt>
                <c:pt idx="5">
                  <c:v>5.7803468208092483E-3</c:v>
                </c:pt>
                <c:pt idx="6">
                  <c:v>1.1299435028248588E-2</c:v>
                </c:pt>
                <c:pt idx="7">
                  <c:v>8.2644628099173556E-3</c:v>
                </c:pt>
                <c:pt idx="8">
                  <c:v>9.9502487562189053E-3</c:v>
                </c:pt>
                <c:pt idx="9">
                  <c:v>1.2931034482758621E-2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7-40B5-8403-C91849C60D99}"/>
            </c:ext>
          </c:extLst>
        </c:ser>
        <c:ser>
          <c:idx val="2"/>
          <c:order val="1"/>
          <c:tx>
            <c:strRef>
              <c:f>ações_aprovadas!$B$167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B050">
                <a:lumMod val="60000"/>
                <a:lumOff val="40000"/>
              </a:srgbClr>
            </a:solidFill>
          </c:spPr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ações_aprovadas!$C$167:$L$167</c:f>
              <c:numCache>
                <c:formatCode>0%</c:formatCode>
                <c:ptCount val="10"/>
                <c:pt idx="0">
                  <c:v>0</c:v>
                </c:pt>
                <c:pt idx="1">
                  <c:v>0.17699115044247787</c:v>
                </c:pt>
                <c:pt idx="2">
                  <c:v>4.6357615894039736E-2</c:v>
                </c:pt>
                <c:pt idx="3">
                  <c:v>7.3170731707317069E-2</c:v>
                </c:pt>
                <c:pt idx="4">
                  <c:v>3.7234042553191488E-2</c:v>
                </c:pt>
                <c:pt idx="5">
                  <c:v>4.046242774566474E-2</c:v>
                </c:pt>
                <c:pt idx="6">
                  <c:v>4.519774011299435E-2</c:v>
                </c:pt>
                <c:pt idx="7">
                  <c:v>7.43801652892562E-2</c:v>
                </c:pt>
                <c:pt idx="8">
                  <c:v>4.4776119402985072E-2</c:v>
                </c:pt>
                <c:pt idx="9">
                  <c:v>7.3275862068965511E-2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7-40B5-8403-C91849C60D99}"/>
            </c:ext>
          </c:extLst>
        </c:ser>
        <c:ser>
          <c:idx val="3"/>
          <c:order val="2"/>
          <c:tx>
            <c:strRef>
              <c:f>ações_aprovadas!$B$168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ações_aprovadas!$C$168:$L$168</c:f>
              <c:numCache>
                <c:formatCode>0%</c:formatCode>
                <c:ptCount val="10"/>
                <c:pt idx="0">
                  <c:v>0</c:v>
                </c:pt>
                <c:pt idx="1">
                  <c:v>2.6548672566371681E-2</c:v>
                </c:pt>
                <c:pt idx="2">
                  <c:v>6.6225165562913907E-3</c:v>
                </c:pt>
                <c:pt idx="3">
                  <c:v>4.2682926829268296E-2</c:v>
                </c:pt>
                <c:pt idx="4">
                  <c:v>2.1276595744680851E-2</c:v>
                </c:pt>
                <c:pt idx="5">
                  <c:v>3.4682080924855488E-2</c:v>
                </c:pt>
                <c:pt idx="6">
                  <c:v>5.6497175141242938E-2</c:v>
                </c:pt>
                <c:pt idx="7">
                  <c:v>1.6528925619834711E-2</c:v>
                </c:pt>
                <c:pt idx="8">
                  <c:v>2.9850746268656716E-2</c:v>
                </c:pt>
                <c:pt idx="9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E7-40B5-8403-C91849C60D99}"/>
            </c:ext>
          </c:extLst>
        </c:ser>
        <c:ser>
          <c:idx val="4"/>
          <c:order val="3"/>
          <c:tx>
            <c:strRef>
              <c:f>ações_aprovadas!$B$169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ações_aprovadas!$C$169:$L$169</c:f>
              <c:numCache>
                <c:formatCode>0%</c:formatCode>
                <c:ptCount val="10"/>
                <c:pt idx="0">
                  <c:v>0.18181818181818182</c:v>
                </c:pt>
                <c:pt idx="1">
                  <c:v>2.6548672566371681E-2</c:v>
                </c:pt>
                <c:pt idx="2">
                  <c:v>6.6225165562913912E-2</c:v>
                </c:pt>
                <c:pt idx="3">
                  <c:v>5.4878048780487805E-2</c:v>
                </c:pt>
                <c:pt idx="4">
                  <c:v>6.9148936170212769E-2</c:v>
                </c:pt>
                <c:pt idx="5">
                  <c:v>3.4682080924855488E-2</c:v>
                </c:pt>
                <c:pt idx="6">
                  <c:v>6.2146892655367235E-2</c:v>
                </c:pt>
                <c:pt idx="7">
                  <c:v>6.6115702479338845E-2</c:v>
                </c:pt>
                <c:pt idx="8">
                  <c:v>0.1044776119402985</c:v>
                </c:pt>
                <c:pt idx="9">
                  <c:v>8.6206896551724144E-2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E7-40B5-8403-C91849C60D99}"/>
            </c:ext>
          </c:extLst>
        </c:ser>
        <c:ser>
          <c:idx val="5"/>
          <c:order val="4"/>
          <c:tx>
            <c:strRef>
              <c:f>ações_aprovadas!$B$170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ações_aprovadas!$C$170:$L$170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3.5398230088495575E-2</c:v>
                </c:pt>
                <c:pt idx="2">
                  <c:v>3.9735099337748346E-2</c:v>
                </c:pt>
                <c:pt idx="3">
                  <c:v>4.878048780487805E-2</c:v>
                </c:pt>
                <c:pt idx="4">
                  <c:v>9.5744680851063829E-2</c:v>
                </c:pt>
                <c:pt idx="5">
                  <c:v>6.358381502890173E-2</c:v>
                </c:pt>
                <c:pt idx="6">
                  <c:v>5.6497175141242938E-2</c:v>
                </c:pt>
                <c:pt idx="7">
                  <c:v>5.7851239669421489E-2</c:v>
                </c:pt>
                <c:pt idx="8">
                  <c:v>3.9800995024875621E-2</c:v>
                </c:pt>
                <c:pt idx="9">
                  <c:v>2.5862068965517241E-2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E7-40B5-8403-C91849C60D99}"/>
            </c:ext>
          </c:extLst>
        </c:ser>
        <c:ser>
          <c:idx val="6"/>
          <c:order val="5"/>
          <c:tx>
            <c:strRef>
              <c:f>ações_aprovadas!$B$171</c:f>
              <c:strCache>
                <c:ptCount val="1"/>
                <c:pt idx="0">
                  <c:v>FAED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ações_aprovadas!$C$171:$L$171</c:f>
              <c:numCache>
                <c:formatCode>0%</c:formatCode>
                <c:ptCount val="10"/>
                <c:pt idx="0">
                  <c:v>0</c:v>
                </c:pt>
                <c:pt idx="1">
                  <c:v>0.10619469026548672</c:v>
                </c:pt>
                <c:pt idx="2">
                  <c:v>9.2715231788079472E-2</c:v>
                </c:pt>
                <c:pt idx="3">
                  <c:v>0.10365853658536585</c:v>
                </c:pt>
                <c:pt idx="4">
                  <c:v>6.3829787234042548E-2</c:v>
                </c:pt>
                <c:pt idx="5">
                  <c:v>6.358381502890173E-2</c:v>
                </c:pt>
                <c:pt idx="6">
                  <c:v>5.6497175141242938E-2</c:v>
                </c:pt>
                <c:pt idx="7">
                  <c:v>4.1322314049586778E-2</c:v>
                </c:pt>
                <c:pt idx="8">
                  <c:v>9.4527363184079602E-2</c:v>
                </c:pt>
                <c:pt idx="9">
                  <c:v>5.6034482758620691E-2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E7-40B5-8403-C91849C60D99}"/>
            </c:ext>
          </c:extLst>
        </c:ser>
        <c:ser>
          <c:idx val="7"/>
          <c:order val="6"/>
          <c:tx>
            <c:strRef>
              <c:f>ações_aprovadas!$B$172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ações_aprovadas!$C$172:$L$172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1.8292682926829267E-2</c:v>
                </c:pt>
                <c:pt idx="4">
                  <c:v>2.6595744680851064E-2</c:v>
                </c:pt>
                <c:pt idx="5">
                  <c:v>6.358381502890173E-2</c:v>
                </c:pt>
                <c:pt idx="6">
                  <c:v>5.0847457627118647E-2</c:v>
                </c:pt>
                <c:pt idx="7">
                  <c:v>5.7851239669421489E-2</c:v>
                </c:pt>
                <c:pt idx="8">
                  <c:v>2.9850746268656716E-2</c:v>
                </c:pt>
                <c:pt idx="9">
                  <c:v>6.0344827586206899E-2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E7-40B5-8403-C91849C60D99}"/>
            </c:ext>
          </c:extLst>
        </c:ser>
        <c:ser>
          <c:idx val="8"/>
          <c:order val="7"/>
          <c:tx>
            <c:strRef>
              <c:f>ações_aprovadas!$B$173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ações_aprovadas!$C$173:$L$173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1.1560693641618497E-2</c:v>
                </c:pt>
                <c:pt idx="6">
                  <c:v>2.8248587570621469E-2</c:v>
                </c:pt>
                <c:pt idx="7">
                  <c:v>8.2644628099173556E-3</c:v>
                </c:pt>
                <c:pt idx="8">
                  <c:v>2.9850746268656716E-2</c:v>
                </c:pt>
                <c:pt idx="9">
                  <c:v>1.7241379310344827E-2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E7-40B5-8403-C91849C60D99}"/>
            </c:ext>
          </c:extLst>
        </c:ser>
        <c:ser>
          <c:idx val="9"/>
          <c:order val="8"/>
          <c:tx>
            <c:strRef>
              <c:f>ações_aprovadas!$B$174</c:f>
              <c:strCache>
                <c:ptCount val="1"/>
                <c:pt idx="0">
                  <c:v>FCA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ações_aprovadas!$C$174:$L$174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0.15044247787610621</c:v>
                </c:pt>
                <c:pt idx="2">
                  <c:v>0.13245033112582782</c:v>
                </c:pt>
                <c:pt idx="3">
                  <c:v>0.12195121951219512</c:v>
                </c:pt>
                <c:pt idx="4">
                  <c:v>8.5106382978723402E-2</c:v>
                </c:pt>
                <c:pt idx="5">
                  <c:v>0.10982658959537572</c:v>
                </c:pt>
                <c:pt idx="6">
                  <c:v>0.1807909604519774</c:v>
                </c:pt>
                <c:pt idx="7">
                  <c:v>0.16528925619834711</c:v>
                </c:pt>
                <c:pt idx="8">
                  <c:v>0.12437810945273632</c:v>
                </c:pt>
                <c:pt idx="9">
                  <c:v>0.1206896551724138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E7-40B5-8403-C91849C60D99}"/>
            </c:ext>
          </c:extLst>
        </c:ser>
        <c:ser>
          <c:idx val="10"/>
          <c:order val="9"/>
          <c:tx>
            <c:strRef>
              <c:f>ações_aprovadas!$B$175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ações_aprovadas!$C$175:$L$175</c:f>
              <c:numCache>
                <c:formatCode>0%</c:formatCode>
                <c:ptCount val="10"/>
                <c:pt idx="0">
                  <c:v>0</c:v>
                </c:pt>
                <c:pt idx="1">
                  <c:v>0.11504424778761062</c:v>
                </c:pt>
                <c:pt idx="2">
                  <c:v>9.9337748344370855E-2</c:v>
                </c:pt>
                <c:pt idx="3">
                  <c:v>6.7073170731707321E-2</c:v>
                </c:pt>
                <c:pt idx="4">
                  <c:v>0.19680851063829788</c:v>
                </c:pt>
                <c:pt idx="5">
                  <c:v>0.13872832369942195</c:v>
                </c:pt>
                <c:pt idx="6">
                  <c:v>0.11299435028248588</c:v>
                </c:pt>
                <c:pt idx="7">
                  <c:v>9.9173553719008267E-2</c:v>
                </c:pt>
                <c:pt idx="8">
                  <c:v>9.950248756218906E-2</c:v>
                </c:pt>
                <c:pt idx="9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7E7-40B5-8403-C91849C60D99}"/>
            </c:ext>
          </c:extLst>
        </c:ser>
        <c:ser>
          <c:idx val="11"/>
          <c:order val="10"/>
          <c:tx>
            <c:strRef>
              <c:f>ações_aprovadas!$B$176</c:f>
              <c:strCache>
                <c:ptCount val="1"/>
                <c:pt idx="0">
                  <c:v>FCH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ações_aprovadas!$C$176:$L$176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0.10619469026548672</c:v>
                </c:pt>
                <c:pt idx="2">
                  <c:v>0.11920529801324503</c:v>
                </c:pt>
                <c:pt idx="3">
                  <c:v>9.1463414634146339E-2</c:v>
                </c:pt>
                <c:pt idx="4">
                  <c:v>9.0425531914893623E-2</c:v>
                </c:pt>
                <c:pt idx="5">
                  <c:v>9.2485549132947972E-2</c:v>
                </c:pt>
                <c:pt idx="6">
                  <c:v>6.7796610169491525E-2</c:v>
                </c:pt>
                <c:pt idx="7">
                  <c:v>5.7851239669421489E-2</c:v>
                </c:pt>
                <c:pt idx="8">
                  <c:v>6.4676616915422883E-2</c:v>
                </c:pt>
                <c:pt idx="9">
                  <c:v>6.8965517241379309E-2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7E7-40B5-8403-C91849C60D99}"/>
            </c:ext>
          </c:extLst>
        </c:ser>
        <c:ser>
          <c:idx val="12"/>
          <c:order val="11"/>
          <c:tx>
            <c:strRef>
              <c:f>ações_aprovadas!$B$177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ações_aprovadas!$C$177:$L$177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7.0796460176991149E-2</c:v>
                </c:pt>
                <c:pt idx="2">
                  <c:v>0.18543046357615894</c:v>
                </c:pt>
                <c:pt idx="3">
                  <c:v>0.16463414634146342</c:v>
                </c:pt>
                <c:pt idx="4">
                  <c:v>0.14361702127659576</c:v>
                </c:pt>
                <c:pt idx="5">
                  <c:v>0.16184971098265896</c:v>
                </c:pt>
                <c:pt idx="6">
                  <c:v>0.16384180790960451</c:v>
                </c:pt>
                <c:pt idx="7">
                  <c:v>0.20661157024793389</c:v>
                </c:pt>
                <c:pt idx="8">
                  <c:v>0.15920398009950248</c:v>
                </c:pt>
                <c:pt idx="9">
                  <c:v>0.15086206896551724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7E7-40B5-8403-C91849C60D99}"/>
            </c:ext>
          </c:extLst>
        </c:ser>
        <c:ser>
          <c:idx val="13"/>
          <c:order val="12"/>
          <c:tx>
            <c:strRef>
              <c:f>ações_aprovadas!$B$178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ações_aprovadas!$C$165:$L$165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ações_aprovadas!$C$178:$L$178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0.18584070796460178</c:v>
                </c:pt>
                <c:pt idx="2">
                  <c:v>0.2119205298013245</c:v>
                </c:pt>
                <c:pt idx="3">
                  <c:v>0.2073170731707317</c:v>
                </c:pt>
                <c:pt idx="4">
                  <c:v>0.1702127659574468</c:v>
                </c:pt>
                <c:pt idx="5">
                  <c:v>0.1791907514450867</c:v>
                </c:pt>
                <c:pt idx="6">
                  <c:v>0.10734463276836158</c:v>
                </c:pt>
                <c:pt idx="7">
                  <c:v>0.14049586776859505</c:v>
                </c:pt>
                <c:pt idx="8">
                  <c:v>0.1691542288557214</c:v>
                </c:pt>
                <c:pt idx="9">
                  <c:v>0.16810344827586207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E7-40B5-8403-C91849C60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shape val="cylinder"/>
        <c:axId val="94016640"/>
        <c:axId val="94018176"/>
        <c:axId val="0"/>
      </c:bar3DChart>
      <c:catAx>
        <c:axId val="940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018176"/>
        <c:crosses val="autoZero"/>
        <c:auto val="1"/>
        <c:lblAlgn val="ctr"/>
        <c:lblOffset val="100"/>
        <c:noMultiLvlLbl val="0"/>
      </c:catAx>
      <c:valAx>
        <c:axId val="940181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4016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127351268591432E-2"/>
          <c:y val="0.125"/>
          <c:w val="0.9335742016622921"/>
          <c:h val="0.64690843932969966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ações_execução!$B$66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ações_execução!$C$66:$L$66</c:f>
              <c:numCache>
                <c:formatCode>0%</c:formatCode>
                <c:ptCount val="10"/>
                <c:pt idx="0">
                  <c:v>0.90909090909090906</c:v>
                </c:pt>
                <c:pt idx="1">
                  <c:v>0.87394957983193278</c:v>
                </c:pt>
                <c:pt idx="2">
                  <c:v>0.74444444444444446</c:v>
                </c:pt>
                <c:pt idx="3">
                  <c:v>0.77</c:v>
                </c:pt>
                <c:pt idx="4">
                  <c:v>0.70484581497797361</c:v>
                </c:pt>
                <c:pt idx="5">
                  <c:v>0.75</c:v>
                </c:pt>
                <c:pt idx="6">
                  <c:v>0.79914529914529919</c:v>
                </c:pt>
                <c:pt idx="7">
                  <c:v>0.8534031413612565</c:v>
                </c:pt>
                <c:pt idx="8">
                  <c:v>0.84030418250950567</c:v>
                </c:pt>
                <c:pt idx="9">
                  <c:v>0.79259259259259263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E-4E7D-A8C4-67104ABFB302}"/>
            </c:ext>
          </c:extLst>
        </c:ser>
        <c:ser>
          <c:idx val="4"/>
          <c:order val="1"/>
          <c:tx>
            <c:strRef>
              <c:f>ações_execução!$B$67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ações_execução!$C$67:$L$67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4.2016806722689079E-2</c:v>
                </c:pt>
                <c:pt idx="2">
                  <c:v>0.14444444444444443</c:v>
                </c:pt>
                <c:pt idx="3">
                  <c:v>0.11</c:v>
                </c:pt>
                <c:pt idx="4">
                  <c:v>0.18502202643171806</c:v>
                </c:pt>
                <c:pt idx="5">
                  <c:v>0.13207547169811321</c:v>
                </c:pt>
                <c:pt idx="6">
                  <c:v>0.13675213675213677</c:v>
                </c:pt>
                <c:pt idx="7">
                  <c:v>9.947643979057591E-2</c:v>
                </c:pt>
                <c:pt idx="8">
                  <c:v>7.9847908745247151E-2</c:v>
                </c:pt>
                <c:pt idx="9">
                  <c:v>0.10740740740740741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7E-4E7D-A8C4-67104ABFB302}"/>
            </c:ext>
          </c:extLst>
        </c:ser>
        <c:ser>
          <c:idx val="5"/>
          <c:order val="2"/>
          <c:tx>
            <c:strRef>
              <c:f>ações_execução!$B$68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9E-3"/>
                  <c:y val="-4.487179487179488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7E-4E7D-A8C4-67104ABFB30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ações_execução!$C$68:$L$68</c:f>
              <c:numCache>
                <c:formatCode>0%</c:formatCode>
                <c:ptCount val="10"/>
                <c:pt idx="0">
                  <c:v>0</c:v>
                </c:pt>
                <c:pt idx="1">
                  <c:v>8.4033613445378158E-2</c:v>
                </c:pt>
                <c:pt idx="2">
                  <c:v>0.1111111111111111</c:v>
                </c:pt>
                <c:pt idx="3">
                  <c:v>0.12</c:v>
                </c:pt>
                <c:pt idx="4">
                  <c:v>0.11013215859030837</c:v>
                </c:pt>
                <c:pt idx="5">
                  <c:v>0.11792452830188679</c:v>
                </c:pt>
                <c:pt idx="6">
                  <c:v>6.4102564102564097E-2</c:v>
                </c:pt>
                <c:pt idx="7">
                  <c:v>4.712041884816754E-2</c:v>
                </c:pt>
                <c:pt idx="8">
                  <c:v>7.9847908745247151E-2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7E-4E7D-A8C4-67104ABFB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94532736"/>
        <c:axId val="96132096"/>
        <c:axId val="0"/>
      </c:bar3DChart>
      <c:catAx>
        <c:axId val="9453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96132096"/>
        <c:crosses val="autoZero"/>
        <c:auto val="1"/>
        <c:lblAlgn val="ctr"/>
        <c:lblOffset val="100"/>
        <c:noMultiLvlLbl val="0"/>
      </c:catAx>
      <c:valAx>
        <c:axId val="961320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45327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624179790026248E-2"/>
          <c:y val="0.88771325459317618"/>
          <c:w val="0.82522036307961499"/>
          <c:h val="5.779956591964467E-2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071795713035851E-2"/>
          <c:y val="6.071716361854667E-2"/>
          <c:w val="0.90579642388451453"/>
          <c:h val="0.68547825417939667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ações_concluídas!$C$66:$L$66</c:f>
              <c:numCache>
                <c:formatCode>0%</c:formatCode>
                <c:ptCount val="10"/>
                <c:pt idx="0">
                  <c:v>0.8</c:v>
                </c:pt>
                <c:pt idx="1">
                  <c:v>0.8666666666666667</c:v>
                </c:pt>
                <c:pt idx="2">
                  <c:v>0.74305555555555558</c:v>
                </c:pt>
                <c:pt idx="3">
                  <c:v>0.79503105590062106</c:v>
                </c:pt>
                <c:pt idx="4">
                  <c:v>0.71808510638297873</c:v>
                </c:pt>
                <c:pt idx="5">
                  <c:v>0.75483870967741939</c:v>
                </c:pt>
                <c:pt idx="6">
                  <c:v>0.75903614457831325</c:v>
                </c:pt>
                <c:pt idx="7">
                  <c:v>0.81746031746031744</c:v>
                </c:pt>
                <c:pt idx="8">
                  <c:v>0.84955752212389379</c:v>
                </c:pt>
                <c:pt idx="9">
                  <c:v>0.70547945205479456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2-47C1-BA0C-CEE8F3E51489}"/>
            </c:ext>
          </c:extLst>
        </c:ser>
        <c:ser>
          <c:idx val="4"/>
          <c:order val="1"/>
          <c:tx>
            <c:strRef>
              <c:f>ações_concluídas!$B$67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ações_concluídas!$C$67:$L$67</c:f>
              <c:numCache>
                <c:formatCode>0%</c:formatCode>
                <c:ptCount val="10"/>
                <c:pt idx="0">
                  <c:v>0.2</c:v>
                </c:pt>
                <c:pt idx="1">
                  <c:v>3.3333333333333333E-2</c:v>
                </c:pt>
                <c:pt idx="2">
                  <c:v>0.14583333333333334</c:v>
                </c:pt>
                <c:pt idx="3">
                  <c:v>9.9378881987577633E-2</c:v>
                </c:pt>
                <c:pt idx="4">
                  <c:v>0.19148936170212766</c:v>
                </c:pt>
                <c:pt idx="5">
                  <c:v>0.12258064516129032</c:v>
                </c:pt>
                <c:pt idx="6">
                  <c:v>0.15060240963855423</c:v>
                </c:pt>
                <c:pt idx="7">
                  <c:v>0.13492063492063491</c:v>
                </c:pt>
                <c:pt idx="8">
                  <c:v>7.9646017699115043E-2</c:v>
                </c:pt>
                <c:pt idx="9">
                  <c:v>0.15753424657534246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52-47C1-BA0C-CEE8F3E51489}"/>
            </c:ext>
          </c:extLst>
        </c:ser>
        <c:ser>
          <c:idx val="5"/>
          <c:order val="2"/>
          <c:tx>
            <c:strRef>
              <c:f>ações_concluídas!$B$68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9E-3"/>
                  <c:y val="-4.487179487179488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52-47C1-BA0C-CEE8F3E5148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ações_concluídas!$C$68:$L$68</c:f>
              <c:numCache>
                <c:formatCode>0%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0.1111111111111111</c:v>
                </c:pt>
                <c:pt idx="3">
                  <c:v>0.10559006211180125</c:v>
                </c:pt>
                <c:pt idx="4">
                  <c:v>9.0425531914893623E-2</c:v>
                </c:pt>
                <c:pt idx="5">
                  <c:v>0.12258064516129032</c:v>
                </c:pt>
                <c:pt idx="6">
                  <c:v>9.036144578313253E-2</c:v>
                </c:pt>
                <c:pt idx="7">
                  <c:v>4.7619047619047616E-2</c:v>
                </c:pt>
                <c:pt idx="8">
                  <c:v>7.0796460176991149E-2</c:v>
                </c:pt>
                <c:pt idx="9">
                  <c:v>0.13698630136986301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52-47C1-BA0C-CEE8F3E51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186820096"/>
        <c:axId val="186821632"/>
        <c:axId val="0"/>
      </c:bar3DChart>
      <c:catAx>
        <c:axId val="18682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86821632"/>
        <c:crosses val="autoZero"/>
        <c:auto val="1"/>
        <c:lblAlgn val="ctr"/>
        <c:lblOffset val="100"/>
        <c:noMultiLvlLbl val="0"/>
      </c:catAx>
      <c:valAx>
        <c:axId val="1868216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868200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651977451682186"/>
          <c:y val="0.88771325459317618"/>
          <c:w val="0.75924786745406825"/>
          <c:h val="5.779956591964467E-2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71068460192476E-2"/>
          <c:y val="0.125"/>
          <c:w val="0.91621309055118094"/>
          <c:h val="0.64690843932969966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ações_andamento!$B$67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0-8EA7-4707-801D-3585DED323CC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ações_andamento!$C$67:$L$67</c:f>
              <c:numCache>
                <c:formatCode>0%</c:formatCode>
                <c:ptCount val="10"/>
                <c:pt idx="0">
                  <c:v>1</c:v>
                </c:pt>
                <c:pt idx="1">
                  <c:v>0.89655172413793105</c:v>
                </c:pt>
                <c:pt idx="2">
                  <c:v>0.75</c:v>
                </c:pt>
                <c:pt idx="3">
                  <c:v>0.66666666666666663</c:v>
                </c:pt>
                <c:pt idx="4">
                  <c:v>0.64102564102564108</c:v>
                </c:pt>
                <c:pt idx="5">
                  <c:v>0.73684210526315785</c:v>
                </c:pt>
                <c:pt idx="6">
                  <c:v>0.8970588235294118</c:v>
                </c:pt>
                <c:pt idx="7">
                  <c:v>0.92307692307692313</c:v>
                </c:pt>
                <c:pt idx="8">
                  <c:v>0.78378378378378377</c:v>
                </c:pt>
                <c:pt idx="9">
                  <c:v>0.89516129032258063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A7-4707-801D-3585DED323CC}"/>
            </c:ext>
          </c:extLst>
        </c:ser>
        <c:ser>
          <c:idx val="3"/>
          <c:order val="1"/>
          <c:tx>
            <c:strRef>
              <c:f>ações_andamento!$B$66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8.5632730732635581E-2"/>
                  <c:y val="7.371794871794873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A7-4707-801D-3585DED323C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ações_andamento!$C$66:$L$66</c:f>
              <c:numCache>
                <c:formatCode>0%</c:formatCode>
                <c:ptCount val="10"/>
                <c:pt idx="0">
                  <c:v>0</c:v>
                </c:pt>
                <c:pt idx="1">
                  <c:v>6.8965517241379309E-2</c:v>
                </c:pt>
                <c:pt idx="2">
                  <c:v>0.1388888888888889</c:v>
                </c:pt>
                <c:pt idx="3">
                  <c:v>0.15384615384615385</c:v>
                </c:pt>
                <c:pt idx="4">
                  <c:v>0.15384615384615385</c:v>
                </c:pt>
                <c:pt idx="5">
                  <c:v>0.15789473684210525</c:v>
                </c:pt>
                <c:pt idx="6">
                  <c:v>0.10294117647058823</c:v>
                </c:pt>
                <c:pt idx="7">
                  <c:v>3.0769230769230771E-2</c:v>
                </c:pt>
                <c:pt idx="8">
                  <c:v>8.1081081081081086E-2</c:v>
                </c:pt>
                <c:pt idx="9">
                  <c:v>4.8387096774193547E-2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A7-4707-801D-3585DED323CC}"/>
            </c:ext>
          </c:extLst>
        </c:ser>
        <c:ser>
          <c:idx val="5"/>
          <c:order val="2"/>
          <c:tx>
            <c:strRef>
              <c:f>ações_andamento!$B$68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9E-3"/>
                  <c:y val="-4.487179487179488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A7-4707-801D-3585DED323C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ações_andamento!$C$68:$L$68</c:f>
              <c:numCache>
                <c:formatCode>0%</c:formatCode>
                <c:ptCount val="10"/>
                <c:pt idx="0">
                  <c:v>0</c:v>
                </c:pt>
                <c:pt idx="1">
                  <c:v>3.4482758620689655E-2</c:v>
                </c:pt>
                <c:pt idx="2">
                  <c:v>0.1111111111111111</c:v>
                </c:pt>
                <c:pt idx="3">
                  <c:v>0.17948717948717949</c:v>
                </c:pt>
                <c:pt idx="4">
                  <c:v>0.20512820512820512</c:v>
                </c:pt>
                <c:pt idx="5">
                  <c:v>0.10526315789473684</c:v>
                </c:pt>
                <c:pt idx="6">
                  <c:v>0</c:v>
                </c:pt>
                <c:pt idx="7">
                  <c:v>4.6153846153846156E-2</c:v>
                </c:pt>
                <c:pt idx="8">
                  <c:v>0.13513513513513514</c:v>
                </c:pt>
                <c:pt idx="9">
                  <c:v>5.6451612903225805E-2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A7-4707-801D-3585DED32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92660480"/>
        <c:axId val="93824128"/>
        <c:axId val="0"/>
      </c:bar3DChart>
      <c:catAx>
        <c:axId val="9266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93824128"/>
        <c:crosses val="autoZero"/>
        <c:auto val="1"/>
        <c:lblAlgn val="ctr"/>
        <c:lblOffset val="100"/>
        <c:noMultiLvlLbl val="0"/>
      </c:catAx>
      <c:valAx>
        <c:axId val="938241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2660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1707540463692039"/>
          <c:y val="0.88771325459317618"/>
          <c:w val="0.84952564523184604"/>
          <c:h val="5.779956591964467E-2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7"/>
          <c:y val="0.125"/>
          <c:w val="0.80510194305559735"/>
          <c:h val="0.64690843932969966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ações_aprovadas!$B$66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0-D5FB-4664-8029-BDE37F3D488D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ações_aprovadas!$C$66:$L$66</c:f>
              <c:numCache>
                <c:formatCode>0%</c:formatCode>
                <c:ptCount val="10"/>
                <c:pt idx="0">
                  <c:v>0.90909090909090906</c:v>
                </c:pt>
                <c:pt idx="1">
                  <c:v>0.86725663716814161</c:v>
                </c:pt>
                <c:pt idx="2">
                  <c:v>0.71523178807947019</c:v>
                </c:pt>
                <c:pt idx="3">
                  <c:v>0.77439024390243905</c:v>
                </c:pt>
                <c:pt idx="4">
                  <c:v>0.71276595744680848</c:v>
                </c:pt>
                <c:pt idx="5">
                  <c:v>0.77456647398843925</c:v>
                </c:pt>
                <c:pt idx="6">
                  <c:v>0.8192090395480226</c:v>
                </c:pt>
                <c:pt idx="7">
                  <c:v>0.83471074380165289</c:v>
                </c:pt>
                <c:pt idx="8">
                  <c:v>0.80597014925373134</c:v>
                </c:pt>
                <c:pt idx="9">
                  <c:v>0.7931034482758621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FB-4664-8029-BDE37F3D488D}"/>
            </c:ext>
          </c:extLst>
        </c:ser>
        <c:ser>
          <c:idx val="3"/>
          <c:order val="1"/>
          <c:tx>
            <c:strRef>
              <c:f>ações_aprovadas!$B$67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6.0658260869305963E-3"/>
                  <c:y val="9.6151322430850072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FB-4664-8029-BDE37F3D488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ações_aprovadas!$C$67:$L$67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4.4247787610619468E-2</c:v>
                </c:pt>
                <c:pt idx="2">
                  <c:v>0.15894039735099338</c:v>
                </c:pt>
                <c:pt idx="3">
                  <c:v>0.10365853658536585</c:v>
                </c:pt>
                <c:pt idx="4">
                  <c:v>0.19148936170212766</c:v>
                </c:pt>
                <c:pt idx="5">
                  <c:v>0.12716763005780346</c:v>
                </c:pt>
                <c:pt idx="6">
                  <c:v>0.12994350282485875</c:v>
                </c:pt>
                <c:pt idx="7">
                  <c:v>9.9173553719008267E-2</c:v>
                </c:pt>
                <c:pt idx="8">
                  <c:v>9.4527363184079602E-2</c:v>
                </c:pt>
                <c:pt idx="9">
                  <c:v>0.11206896551724138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FB-4664-8029-BDE37F3D488D}"/>
            </c:ext>
          </c:extLst>
        </c:ser>
        <c:ser>
          <c:idx val="5"/>
          <c:order val="2"/>
          <c:tx>
            <c:strRef>
              <c:f>ações_aprovadas!$B$68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7.6040411751201181E-6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FB-4664-8029-BDE37F3D488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ações_aprovadas!$C$65:$L$65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ações_aprovadas!$C$68:$L$68</c:f>
              <c:numCache>
                <c:formatCode>0%</c:formatCode>
                <c:ptCount val="10"/>
                <c:pt idx="0">
                  <c:v>0</c:v>
                </c:pt>
                <c:pt idx="1">
                  <c:v>8.8495575221238937E-2</c:v>
                </c:pt>
                <c:pt idx="2">
                  <c:v>0.12582781456953643</c:v>
                </c:pt>
                <c:pt idx="3">
                  <c:v>0.12195121951219512</c:v>
                </c:pt>
                <c:pt idx="4">
                  <c:v>9.5744680851063829E-2</c:v>
                </c:pt>
                <c:pt idx="5">
                  <c:v>9.8265895953757232E-2</c:v>
                </c:pt>
                <c:pt idx="6">
                  <c:v>5.0847457627118647E-2</c:v>
                </c:pt>
                <c:pt idx="7">
                  <c:v>6.6115702479338845E-2</c:v>
                </c:pt>
                <c:pt idx="8">
                  <c:v>9.950248756218906E-2</c:v>
                </c:pt>
                <c:pt idx="9">
                  <c:v>9.4827586206896547E-2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FB-4664-8029-BDE37F3D4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182914048"/>
        <c:axId val="183036928"/>
        <c:axId val="0"/>
      </c:bar3DChart>
      <c:catAx>
        <c:axId val="18291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83036928"/>
        <c:crosses val="autoZero"/>
        <c:auto val="1"/>
        <c:lblAlgn val="ctr"/>
        <c:lblOffset val="100"/>
        <c:noMultiLvlLbl val="0"/>
      </c:catAx>
      <c:valAx>
        <c:axId val="1830369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82914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4832540463692037"/>
          <c:y val="0.88449918102654124"/>
          <c:w val="0.70022008967629046"/>
          <c:h val="5.779956591964467E-2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35323709536307"/>
          <c:y val="9.7855433468782824E-2"/>
          <c:w val="0.57605643044619426"/>
          <c:h val="0.804289133062434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0-E72A-43CF-AC37-E3451FA93C3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72A-43CF-AC37-E3451FA93C32}"/>
              </c:ext>
            </c:extLst>
          </c:dPt>
          <c:dPt>
            <c:idx val="2"/>
            <c:bubble3D val="0"/>
            <c:spPr>
              <a:solidFill>
                <a:srgbClr val="336600"/>
              </a:solidFill>
            </c:spPr>
            <c:extLst>
              <c:ext xmlns:c16="http://schemas.microsoft.com/office/drawing/2014/chart" uri="{C3380CC4-5D6E-409C-BE32-E72D297353CC}">
                <c16:uniqueId val="{00000002-E72A-43CF-AC37-E3451FA93C32}"/>
              </c:ext>
            </c:extLst>
          </c:dPt>
          <c:dLbls>
            <c:dLbl>
              <c:idx val="0"/>
              <c:layout>
                <c:manualLayout>
                  <c:x val="6.5067804024496939E-2"/>
                  <c:y val="1.94382186264326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2A-43CF-AC37-E3451FA93C32}"/>
                </c:ext>
              </c:extLst>
            </c:dLbl>
            <c:dLbl>
              <c:idx val="1"/>
              <c:layout>
                <c:manualLayout>
                  <c:x val="-5.3652395013123369E-2"/>
                  <c:y val="-6.355345396235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2A-43CF-AC37-E3451FA93C32}"/>
                </c:ext>
              </c:extLst>
            </c:dLbl>
            <c:dLbl>
              <c:idx val="2"/>
              <c:layout>
                <c:manualLayout>
                  <c:x val="9.1454673934988892E-2"/>
                  <c:y val="-4.84986318199587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2A-43CF-AC37-E3451FA93C32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ações_execução!$B$66:$B$68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ações_execução!$L$55:$L$57</c:f>
              <c:numCache>
                <c:formatCode>General</c:formatCode>
                <c:ptCount val="3"/>
                <c:pt idx="0">
                  <c:v>214</c:v>
                </c:pt>
                <c:pt idx="1">
                  <c:v>29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2A-43CF-AC37-E3451FA93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ações_andamento!$B$17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ações_concluídas!$C$16:$L$16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ações_andamento!$C$17:$L$17</c:f>
              <c:numCache>
                <c:formatCode>General</c:formatCode>
                <c:ptCount val="10"/>
                <c:pt idx="0">
                  <c:v>6</c:v>
                </c:pt>
                <c:pt idx="1">
                  <c:v>29</c:v>
                </c:pt>
                <c:pt idx="2">
                  <c:v>36</c:v>
                </c:pt>
                <c:pt idx="3">
                  <c:v>39</c:v>
                </c:pt>
                <c:pt idx="4">
                  <c:v>39</c:v>
                </c:pt>
                <c:pt idx="5">
                  <c:v>57</c:v>
                </c:pt>
                <c:pt idx="6">
                  <c:v>68</c:v>
                </c:pt>
                <c:pt idx="7">
                  <c:v>65</c:v>
                </c:pt>
                <c:pt idx="8">
                  <c:v>37</c:v>
                </c:pt>
                <c:pt idx="9">
                  <c:v>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AF-4F45-99EB-E3D71C10A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625856"/>
        <c:axId val="59627392"/>
      </c:lineChart>
      <c:catAx>
        <c:axId val="5962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59627392"/>
        <c:crosses val="autoZero"/>
        <c:auto val="1"/>
        <c:lblAlgn val="ctr"/>
        <c:lblOffset val="100"/>
        <c:noMultiLvlLbl val="0"/>
      </c:catAx>
      <c:valAx>
        <c:axId val="59627392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59625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15879265091862"/>
          <c:y val="9.7855433468782824E-2"/>
          <c:w val="0.57605643044619426"/>
          <c:h val="0.804289133062434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0-ED2A-4EEF-868C-52B7FAD8FE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D2A-4EEF-868C-52B7FAD8FE98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2-ED2A-4EEF-868C-52B7FAD8FE98}"/>
              </c:ext>
            </c:extLst>
          </c:dPt>
          <c:dLbls>
            <c:dLbl>
              <c:idx val="0"/>
              <c:layout>
                <c:manualLayout>
                  <c:x val="1.1960838063430681E-2"/>
                  <c:y val="9.44488188976378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2A-4EEF-868C-52B7FAD8FE98}"/>
                </c:ext>
              </c:extLst>
            </c:dLbl>
            <c:dLbl>
              <c:idx val="1"/>
              <c:layout>
                <c:manualLayout>
                  <c:x val="6.9390857392825897E-2"/>
                  <c:y val="-0.121181245204095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2A-4EEF-868C-52B7FAD8FE98}"/>
                </c:ext>
              </c:extLst>
            </c:dLbl>
            <c:dLbl>
              <c:idx val="2"/>
              <c:layout>
                <c:manualLayout>
                  <c:x val="0.11843121172353449"/>
                  <c:y val="-5.68133732595548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2A-4EEF-868C-52B7FAD8FE98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ações_concluídas!$B$66:$B$68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ações_concluídas!$L$55:$L$57</c:f>
              <c:numCache>
                <c:formatCode>General</c:formatCode>
                <c:ptCount val="3"/>
                <c:pt idx="0">
                  <c:v>103</c:v>
                </c:pt>
                <c:pt idx="1">
                  <c:v>23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2A-4EEF-868C-52B7FAD8F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0-15A4-479B-8347-BA5F1E6DF5C4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15A4-479B-8347-BA5F1E6DF5C4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2-15A4-479B-8347-BA5F1E6DF5C4}"/>
              </c:ext>
            </c:extLst>
          </c:dPt>
          <c:dLbls>
            <c:dLbl>
              <c:idx val="0"/>
              <c:layout>
                <c:manualLayout>
                  <c:x val="8.2428915135608044E-2"/>
                  <c:y val="-5.44870953630796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A4-479B-8347-BA5F1E6DF5C4}"/>
                </c:ext>
              </c:extLst>
            </c:dLbl>
            <c:dLbl>
              <c:idx val="1"/>
              <c:layout>
                <c:manualLayout>
                  <c:x val="4.4692147856517934E-2"/>
                  <c:y val="4.84889990301896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A4-479B-8347-BA5F1E6DF5C4}"/>
                </c:ext>
              </c:extLst>
            </c:dLbl>
            <c:dLbl>
              <c:idx val="2"/>
              <c:layout>
                <c:manualLayout>
                  <c:x val="-2.3929899387576552E-2"/>
                  <c:y val="-3.43143044619422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A4-479B-8347-BA5F1E6DF5C4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ações_andamento!$B$66:$B$68</c:f>
              <c:strCache>
                <c:ptCount val="3"/>
                <c:pt idx="0">
                  <c:v> Discente</c:v>
                </c:pt>
                <c:pt idx="1">
                  <c:v> Docente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ações_andamento!$L$55:$L$57</c:f>
              <c:numCache>
                <c:formatCode>General</c:formatCode>
                <c:ptCount val="3"/>
                <c:pt idx="0">
                  <c:v>6</c:v>
                </c:pt>
                <c:pt idx="1">
                  <c:v>111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A4-479B-8347-BA5F1E6DF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0-189E-46E6-AF5F-E27338BC159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89E-46E6-AF5F-E27338BC1597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2-189E-46E6-AF5F-E27338BC1597}"/>
              </c:ext>
            </c:extLst>
          </c:dPt>
          <c:dLbls>
            <c:dLbl>
              <c:idx val="0"/>
              <c:layout>
                <c:manualLayout>
                  <c:x val="2.9196918751304601E-2"/>
                  <c:y val="5.18959066286926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9E-46E6-AF5F-E27338BC1597}"/>
                </c:ext>
              </c:extLst>
            </c:dLbl>
            <c:dLbl>
              <c:idx val="1"/>
              <c:layout>
                <c:manualLayout>
                  <c:x val="3.1094980314960614E-2"/>
                  <c:y val="-8.81494844212824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9E-46E6-AF5F-E27338BC1597}"/>
                </c:ext>
              </c:extLst>
            </c:dLbl>
            <c:dLbl>
              <c:idx val="2"/>
              <c:layout>
                <c:manualLayout>
                  <c:x val="0.13579232283464568"/>
                  <c:y val="-2.7886096887900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9E-46E6-AF5F-E27338BC1597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ações_aprovadas!$B$66:$B$68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ações_aprovadas!$L$55:$L$57</c:f>
              <c:numCache>
                <c:formatCode>General</c:formatCode>
                <c:ptCount val="3"/>
                <c:pt idx="0">
                  <c:v>184</c:v>
                </c:pt>
                <c:pt idx="1">
                  <c:v>26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9E-46E6-AF5F-E27338BC1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25"/>
          <c:y val="6.0489987417392962E-2"/>
          <c:w val="0.8214702139505291"/>
          <c:h val="0.54113054009982386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ações_execução!$B$94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F3C-4E28-AB25-6E91E62DB617}"/>
              </c:ext>
            </c:extLst>
          </c:dPt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ações_execução!$C$94:$L$94</c:f>
              <c:numCache>
                <c:formatCode>0%</c:formatCode>
                <c:ptCount val="10"/>
                <c:pt idx="0">
                  <c:v>0.18181818181818182</c:v>
                </c:pt>
                <c:pt idx="1">
                  <c:v>1.680672268907563E-2</c:v>
                </c:pt>
                <c:pt idx="2">
                  <c:v>2.2222222222222223E-2</c:v>
                </c:pt>
                <c:pt idx="3">
                  <c:v>1.4999999999999999E-2</c:v>
                </c:pt>
                <c:pt idx="4">
                  <c:v>2.643171806167401E-2</c:v>
                </c:pt>
                <c:pt idx="5">
                  <c:v>1.4150943396226415E-2</c:v>
                </c:pt>
                <c:pt idx="6">
                  <c:v>2.1367521367521368E-2</c:v>
                </c:pt>
                <c:pt idx="7">
                  <c:v>1.5706806282722512E-2</c:v>
                </c:pt>
                <c:pt idx="8">
                  <c:v>3.0418250950570342E-2</c:v>
                </c:pt>
                <c:pt idx="9">
                  <c:v>2.2222222222222223E-2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3C-4E28-AB25-6E91E62DB617}"/>
            </c:ext>
          </c:extLst>
        </c:ser>
        <c:ser>
          <c:idx val="5"/>
          <c:order val="1"/>
          <c:tx>
            <c:strRef>
              <c:f>ações_execução!$B$95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ações_execução!$C$95:$L$95</c:f>
              <c:numCache>
                <c:formatCode>0%</c:formatCode>
                <c:ptCount val="10"/>
                <c:pt idx="0">
                  <c:v>0</c:v>
                </c:pt>
                <c:pt idx="1">
                  <c:v>8.4033613445378158E-2</c:v>
                </c:pt>
                <c:pt idx="2">
                  <c:v>0.12222222222222222</c:v>
                </c:pt>
                <c:pt idx="3">
                  <c:v>0.11</c:v>
                </c:pt>
                <c:pt idx="4">
                  <c:v>9.6916299559471369E-2</c:v>
                </c:pt>
                <c:pt idx="5">
                  <c:v>0.10377358490566038</c:v>
                </c:pt>
                <c:pt idx="6">
                  <c:v>0.10256410256410256</c:v>
                </c:pt>
                <c:pt idx="7">
                  <c:v>9.947643979057591E-2</c:v>
                </c:pt>
                <c:pt idx="8">
                  <c:v>9.8859315589353611E-2</c:v>
                </c:pt>
                <c:pt idx="9">
                  <c:v>0.12222222222222222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3C-4E28-AB25-6E91E62DB617}"/>
            </c:ext>
          </c:extLst>
        </c:ser>
        <c:ser>
          <c:idx val="0"/>
          <c:order val="2"/>
          <c:tx>
            <c:strRef>
              <c:f>ações_execução!$B$96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ações_execução!$C$96:$L$96</c:f>
              <c:numCache>
                <c:formatCode>0%</c:formatCode>
                <c:ptCount val="10"/>
                <c:pt idx="0">
                  <c:v>0.18181818181818182</c:v>
                </c:pt>
                <c:pt idx="1">
                  <c:v>9.2436974789915971E-2</c:v>
                </c:pt>
                <c:pt idx="2">
                  <c:v>3.888888888888889E-2</c:v>
                </c:pt>
                <c:pt idx="3">
                  <c:v>4.4999999999999998E-2</c:v>
                </c:pt>
                <c:pt idx="4">
                  <c:v>5.7268722466960353E-2</c:v>
                </c:pt>
                <c:pt idx="5">
                  <c:v>3.3018867924528301E-2</c:v>
                </c:pt>
                <c:pt idx="6">
                  <c:v>3.4188034188034191E-2</c:v>
                </c:pt>
                <c:pt idx="7">
                  <c:v>3.6649214659685861E-2</c:v>
                </c:pt>
                <c:pt idx="8">
                  <c:v>3.4220532319391636E-2</c:v>
                </c:pt>
                <c:pt idx="9">
                  <c:v>4.4444444444444446E-2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3C-4E28-AB25-6E91E62DB617}"/>
            </c:ext>
          </c:extLst>
        </c:ser>
        <c:ser>
          <c:idx val="1"/>
          <c:order val="3"/>
          <c:tx>
            <c:strRef>
              <c:f>ações_execução!$B$97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ações_execução!$C$97:$L$97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0.47899159663865548</c:v>
                </c:pt>
                <c:pt idx="2">
                  <c:v>0.39444444444444443</c:v>
                </c:pt>
                <c:pt idx="3">
                  <c:v>0.39500000000000002</c:v>
                </c:pt>
                <c:pt idx="4">
                  <c:v>0.37004405286343611</c:v>
                </c:pt>
                <c:pt idx="5">
                  <c:v>0.34433962264150941</c:v>
                </c:pt>
                <c:pt idx="6">
                  <c:v>0.28632478632478631</c:v>
                </c:pt>
                <c:pt idx="7">
                  <c:v>0.26178010471204188</c:v>
                </c:pt>
                <c:pt idx="8">
                  <c:v>0.27756653992395436</c:v>
                </c:pt>
                <c:pt idx="9">
                  <c:v>0.29629629629629628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3C-4E28-AB25-6E91E62DB617}"/>
            </c:ext>
          </c:extLst>
        </c:ser>
        <c:ser>
          <c:idx val="2"/>
          <c:order val="4"/>
          <c:tx>
            <c:strRef>
              <c:f>ações_execução!$B$98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ações_execução!$C$98:$L$98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6.7226890756302518E-2</c:v>
                </c:pt>
                <c:pt idx="2">
                  <c:v>0.05</c:v>
                </c:pt>
                <c:pt idx="3">
                  <c:v>0.05</c:v>
                </c:pt>
                <c:pt idx="4">
                  <c:v>0.11894273127753303</c:v>
                </c:pt>
                <c:pt idx="5">
                  <c:v>0.10377358490566038</c:v>
                </c:pt>
                <c:pt idx="6">
                  <c:v>7.6923076923076927E-2</c:v>
                </c:pt>
                <c:pt idx="7">
                  <c:v>8.3769633507853408E-2</c:v>
                </c:pt>
                <c:pt idx="8">
                  <c:v>9.125475285171103E-2</c:v>
                </c:pt>
                <c:pt idx="9">
                  <c:v>0.12592592592592591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3C-4E28-AB25-6E91E62DB617}"/>
            </c:ext>
          </c:extLst>
        </c:ser>
        <c:ser>
          <c:idx val="6"/>
          <c:order val="5"/>
          <c:tx>
            <c:strRef>
              <c:f>ações_execução!$B$99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ações_execução!$C$99:$L$99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1.3215859030837005E-2</c:v>
                </c:pt>
                <c:pt idx="5">
                  <c:v>1.4150943396226415E-2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3C-4E28-AB25-6E91E62DB617}"/>
            </c:ext>
          </c:extLst>
        </c:ser>
        <c:ser>
          <c:idx val="7"/>
          <c:order val="6"/>
          <c:tx>
            <c:strRef>
              <c:f>ações_execução!$B$100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ações_execução!$C$100:$L$100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0.12605042016806722</c:v>
                </c:pt>
                <c:pt idx="2">
                  <c:v>0.21666666666666667</c:v>
                </c:pt>
                <c:pt idx="3">
                  <c:v>0.22</c:v>
                </c:pt>
                <c:pt idx="4">
                  <c:v>0.18061674008810572</c:v>
                </c:pt>
                <c:pt idx="5">
                  <c:v>0.22169811320754718</c:v>
                </c:pt>
                <c:pt idx="6">
                  <c:v>0.23931623931623933</c:v>
                </c:pt>
                <c:pt idx="7">
                  <c:v>0.26701570680628273</c:v>
                </c:pt>
                <c:pt idx="8">
                  <c:v>0.22813688212927757</c:v>
                </c:pt>
                <c:pt idx="9">
                  <c:v>0.17037037037037037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3C-4E28-AB25-6E91E62DB617}"/>
            </c:ext>
          </c:extLst>
        </c:ser>
        <c:ser>
          <c:idx val="8"/>
          <c:order val="7"/>
          <c:tx>
            <c:strRef>
              <c:f>ações_execução!$B$101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ações_execução!$C$101:$L$101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0.12605042016806722</c:v>
                </c:pt>
                <c:pt idx="2">
                  <c:v>0.1388888888888889</c:v>
                </c:pt>
                <c:pt idx="3">
                  <c:v>0.15</c:v>
                </c:pt>
                <c:pt idx="4">
                  <c:v>0.11453744493392071</c:v>
                </c:pt>
                <c:pt idx="5">
                  <c:v>0.16037735849056603</c:v>
                </c:pt>
                <c:pt idx="6">
                  <c:v>0.21794871794871795</c:v>
                </c:pt>
                <c:pt idx="7">
                  <c:v>0.21465968586387435</c:v>
                </c:pt>
                <c:pt idx="8">
                  <c:v>0.19391634980988592</c:v>
                </c:pt>
                <c:pt idx="9">
                  <c:v>0.15925925925925927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3C-4E28-AB25-6E91E62DB617}"/>
            </c:ext>
          </c:extLst>
        </c:ser>
        <c:ser>
          <c:idx val="9"/>
          <c:order val="8"/>
          <c:tx>
            <c:strRef>
              <c:f>ações_execução!$B$102</c:f>
              <c:strCache>
                <c:ptCount val="1"/>
                <c:pt idx="0">
                  <c:v>Trabalho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ações_execução!$C$102:$L$102</c:f>
              <c:numCache>
                <c:formatCode>0%</c:formatCode>
                <c:ptCount val="10"/>
                <c:pt idx="0">
                  <c:v>0</c:v>
                </c:pt>
                <c:pt idx="1">
                  <c:v>8.4033613445378148E-3</c:v>
                </c:pt>
                <c:pt idx="2">
                  <c:v>1.6666666666666666E-2</c:v>
                </c:pt>
                <c:pt idx="3">
                  <c:v>1.4999999999999999E-2</c:v>
                </c:pt>
                <c:pt idx="4">
                  <c:v>2.2026431718061675E-2</c:v>
                </c:pt>
                <c:pt idx="5">
                  <c:v>4.7169811320754715E-3</c:v>
                </c:pt>
                <c:pt idx="6">
                  <c:v>2.1367521367521368E-2</c:v>
                </c:pt>
                <c:pt idx="7">
                  <c:v>2.0942408376963352E-2</c:v>
                </c:pt>
                <c:pt idx="8">
                  <c:v>4.5627376425855515E-2</c:v>
                </c:pt>
                <c:pt idx="9">
                  <c:v>5.9259259259259262E-2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F3C-4E28-AB25-6E91E62DB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191454592"/>
        <c:axId val="191460480"/>
        <c:axId val="0"/>
      </c:bar3DChart>
      <c:catAx>
        <c:axId val="19145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91460480"/>
        <c:crosses val="autoZero"/>
        <c:auto val="1"/>
        <c:lblAlgn val="ctr"/>
        <c:lblOffset val="100"/>
        <c:noMultiLvlLbl val="0"/>
      </c:catAx>
      <c:valAx>
        <c:axId val="1914604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91454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25"/>
          <c:y val="2.04232283464567E-5"/>
          <c:w val="0.8214702139505291"/>
          <c:h val="0.59131275675172246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ações_execução!$B$94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FB7-4BB3-B79B-D74223137D14}"/>
              </c:ext>
            </c:extLst>
          </c:dPt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ações_execução!$C$94:$L$94</c:f>
              <c:numCache>
                <c:formatCode>0%</c:formatCode>
                <c:ptCount val="10"/>
                <c:pt idx="0">
                  <c:v>0.18181818181818182</c:v>
                </c:pt>
                <c:pt idx="1">
                  <c:v>1.680672268907563E-2</c:v>
                </c:pt>
                <c:pt idx="2">
                  <c:v>2.2222222222222223E-2</c:v>
                </c:pt>
                <c:pt idx="3">
                  <c:v>1.4999999999999999E-2</c:v>
                </c:pt>
                <c:pt idx="4">
                  <c:v>2.643171806167401E-2</c:v>
                </c:pt>
                <c:pt idx="5">
                  <c:v>1.4150943396226415E-2</c:v>
                </c:pt>
                <c:pt idx="6">
                  <c:v>2.1367521367521368E-2</c:v>
                </c:pt>
                <c:pt idx="7">
                  <c:v>1.5706806282722512E-2</c:v>
                </c:pt>
                <c:pt idx="8">
                  <c:v>3.0418250950570342E-2</c:v>
                </c:pt>
                <c:pt idx="9">
                  <c:v>2.2222222222222223E-2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B7-4BB3-B79B-D74223137D14}"/>
            </c:ext>
          </c:extLst>
        </c:ser>
        <c:ser>
          <c:idx val="5"/>
          <c:order val="1"/>
          <c:tx>
            <c:strRef>
              <c:f>ações_execução!$B$95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ações_execução!$C$95:$L$95</c:f>
              <c:numCache>
                <c:formatCode>0%</c:formatCode>
                <c:ptCount val="10"/>
                <c:pt idx="0">
                  <c:v>0</c:v>
                </c:pt>
                <c:pt idx="1">
                  <c:v>8.4033613445378158E-2</c:v>
                </c:pt>
                <c:pt idx="2">
                  <c:v>0.12222222222222222</c:v>
                </c:pt>
                <c:pt idx="3">
                  <c:v>0.11</c:v>
                </c:pt>
                <c:pt idx="4">
                  <c:v>9.6916299559471369E-2</c:v>
                </c:pt>
                <c:pt idx="5">
                  <c:v>0.10377358490566038</c:v>
                </c:pt>
                <c:pt idx="6">
                  <c:v>0.10256410256410256</c:v>
                </c:pt>
                <c:pt idx="7">
                  <c:v>9.947643979057591E-2</c:v>
                </c:pt>
                <c:pt idx="8">
                  <c:v>9.8859315589353611E-2</c:v>
                </c:pt>
                <c:pt idx="9">
                  <c:v>0.12222222222222222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B7-4BB3-B79B-D74223137D14}"/>
            </c:ext>
          </c:extLst>
        </c:ser>
        <c:ser>
          <c:idx val="0"/>
          <c:order val="2"/>
          <c:tx>
            <c:strRef>
              <c:f>ações_execução!$B$96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ações_execução!$C$96:$L$96</c:f>
              <c:numCache>
                <c:formatCode>0%</c:formatCode>
                <c:ptCount val="10"/>
                <c:pt idx="0">
                  <c:v>0.18181818181818182</c:v>
                </c:pt>
                <c:pt idx="1">
                  <c:v>9.2436974789915971E-2</c:v>
                </c:pt>
                <c:pt idx="2">
                  <c:v>3.888888888888889E-2</c:v>
                </c:pt>
                <c:pt idx="3">
                  <c:v>4.4999999999999998E-2</c:v>
                </c:pt>
                <c:pt idx="4">
                  <c:v>5.7268722466960353E-2</c:v>
                </c:pt>
                <c:pt idx="5">
                  <c:v>3.3018867924528301E-2</c:v>
                </c:pt>
                <c:pt idx="6">
                  <c:v>3.4188034188034191E-2</c:v>
                </c:pt>
                <c:pt idx="7">
                  <c:v>3.6649214659685861E-2</c:v>
                </c:pt>
                <c:pt idx="8">
                  <c:v>3.4220532319391636E-2</c:v>
                </c:pt>
                <c:pt idx="9">
                  <c:v>4.4444444444444446E-2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B7-4BB3-B79B-D74223137D14}"/>
            </c:ext>
          </c:extLst>
        </c:ser>
        <c:ser>
          <c:idx val="1"/>
          <c:order val="3"/>
          <c:tx>
            <c:strRef>
              <c:f>ações_execução!$B$97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ações_execução!$C$97:$L$97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0.47899159663865548</c:v>
                </c:pt>
                <c:pt idx="2">
                  <c:v>0.39444444444444443</c:v>
                </c:pt>
                <c:pt idx="3">
                  <c:v>0.39500000000000002</c:v>
                </c:pt>
                <c:pt idx="4">
                  <c:v>0.37004405286343611</c:v>
                </c:pt>
                <c:pt idx="5">
                  <c:v>0.34433962264150941</c:v>
                </c:pt>
                <c:pt idx="6">
                  <c:v>0.28632478632478631</c:v>
                </c:pt>
                <c:pt idx="7">
                  <c:v>0.26178010471204188</c:v>
                </c:pt>
                <c:pt idx="8">
                  <c:v>0.27756653992395436</c:v>
                </c:pt>
                <c:pt idx="9">
                  <c:v>0.29629629629629628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B7-4BB3-B79B-D74223137D14}"/>
            </c:ext>
          </c:extLst>
        </c:ser>
        <c:ser>
          <c:idx val="2"/>
          <c:order val="4"/>
          <c:tx>
            <c:strRef>
              <c:f>ações_execução!$B$98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ações_execução!$C$98:$L$98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6.7226890756302518E-2</c:v>
                </c:pt>
                <c:pt idx="2">
                  <c:v>0.05</c:v>
                </c:pt>
                <c:pt idx="3">
                  <c:v>0.05</c:v>
                </c:pt>
                <c:pt idx="4">
                  <c:v>0.11894273127753303</c:v>
                </c:pt>
                <c:pt idx="5">
                  <c:v>0.10377358490566038</c:v>
                </c:pt>
                <c:pt idx="6">
                  <c:v>7.6923076923076927E-2</c:v>
                </c:pt>
                <c:pt idx="7">
                  <c:v>8.3769633507853408E-2</c:v>
                </c:pt>
                <c:pt idx="8">
                  <c:v>9.125475285171103E-2</c:v>
                </c:pt>
                <c:pt idx="9">
                  <c:v>0.12592592592592591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B7-4BB3-B79B-D74223137D14}"/>
            </c:ext>
          </c:extLst>
        </c:ser>
        <c:ser>
          <c:idx val="6"/>
          <c:order val="5"/>
          <c:tx>
            <c:strRef>
              <c:f>ações_execução!$B$99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ações_execução!$C$99:$L$99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1.3215859030837005E-2</c:v>
                </c:pt>
                <c:pt idx="5">
                  <c:v>1.4150943396226415E-2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B7-4BB3-B79B-D74223137D14}"/>
            </c:ext>
          </c:extLst>
        </c:ser>
        <c:ser>
          <c:idx val="7"/>
          <c:order val="6"/>
          <c:tx>
            <c:strRef>
              <c:f>ações_execução!$B$100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ações_execução!$C$100:$L$100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0.12605042016806722</c:v>
                </c:pt>
                <c:pt idx="2">
                  <c:v>0.21666666666666667</c:v>
                </c:pt>
                <c:pt idx="3">
                  <c:v>0.22</c:v>
                </c:pt>
                <c:pt idx="4">
                  <c:v>0.18061674008810572</c:v>
                </c:pt>
                <c:pt idx="5">
                  <c:v>0.22169811320754718</c:v>
                </c:pt>
                <c:pt idx="6">
                  <c:v>0.23931623931623933</c:v>
                </c:pt>
                <c:pt idx="7">
                  <c:v>0.26701570680628273</c:v>
                </c:pt>
                <c:pt idx="8">
                  <c:v>0.22813688212927757</c:v>
                </c:pt>
                <c:pt idx="9">
                  <c:v>0.17037037037037037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B7-4BB3-B79B-D74223137D14}"/>
            </c:ext>
          </c:extLst>
        </c:ser>
        <c:ser>
          <c:idx val="8"/>
          <c:order val="7"/>
          <c:tx>
            <c:strRef>
              <c:f>ações_execução!$B$101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ações_execução!$C$101:$L$101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0.12605042016806722</c:v>
                </c:pt>
                <c:pt idx="2">
                  <c:v>0.1388888888888889</c:v>
                </c:pt>
                <c:pt idx="3">
                  <c:v>0.15</c:v>
                </c:pt>
                <c:pt idx="4">
                  <c:v>0.11453744493392071</c:v>
                </c:pt>
                <c:pt idx="5">
                  <c:v>0.16037735849056603</c:v>
                </c:pt>
                <c:pt idx="6">
                  <c:v>0.21794871794871795</c:v>
                </c:pt>
                <c:pt idx="7">
                  <c:v>0.21465968586387435</c:v>
                </c:pt>
                <c:pt idx="8">
                  <c:v>0.19391634980988592</c:v>
                </c:pt>
                <c:pt idx="9">
                  <c:v>0.15925925925925927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B7-4BB3-B79B-D74223137D14}"/>
            </c:ext>
          </c:extLst>
        </c:ser>
        <c:ser>
          <c:idx val="9"/>
          <c:order val="8"/>
          <c:tx>
            <c:strRef>
              <c:f>ações_execução!$B$102</c:f>
              <c:strCache>
                <c:ptCount val="1"/>
                <c:pt idx="0">
                  <c:v>Trabalho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ações_execução!$C$93:$L$93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ações_execução!$C$102:$L$102</c:f>
              <c:numCache>
                <c:formatCode>0%</c:formatCode>
                <c:ptCount val="10"/>
                <c:pt idx="0">
                  <c:v>0</c:v>
                </c:pt>
                <c:pt idx="1">
                  <c:v>8.4033613445378148E-3</c:v>
                </c:pt>
                <c:pt idx="2">
                  <c:v>1.6666666666666666E-2</c:v>
                </c:pt>
                <c:pt idx="3">
                  <c:v>1.4999999999999999E-2</c:v>
                </c:pt>
                <c:pt idx="4">
                  <c:v>2.2026431718061675E-2</c:v>
                </c:pt>
                <c:pt idx="5">
                  <c:v>4.7169811320754715E-3</c:v>
                </c:pt>
                <c:pt idx="6">
                  <c:v>2.1367521367521368E-2</c:v>
                </c:pt>
                <c:pt idx="7">
                  <c:v>2.0942408376963352E-2</c:v>
                </c:pt>
                <c:pt idx="8">
                  <c:v>4.5627376425855515E-2</c:v>
                </c:pt>
                <c:pt idx="9">
                  <c:v>5.9259259259259262E-2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FB7-4BB3-B79B-D74223137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154772224"/>
        <c:axId val="154773760"/>
        <c:axId val="0"/>
      </c:bar3DChart>
      <c:catAx>
        <c:axId val="15477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54773760"/>
        <c:crosses val="autoZero"/>
        <c:auto val="1"/>
        <c:lblAlgn val="ctr"/>
        <c:lblOffset val="100"/>
        <c:noMultiLvlLbl val="0"/>
      </c:catAx>
      <c:valAx>
        <c:axId val="1547737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547722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08273592067787"/>
          <c:y val="1.2540017004916641E-2"/>
          <c:w val="0.8214702139505291"/>
          <c:h val="0.58488447311357705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ações_andamento!$B$94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E54-461E-BA5A-E39D7DE165D0}"/>
              </c:ext>
            </c:extLst>
          </c:dPt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ações_andamento!$C$94:$L$94</c:f>
              <c:numCache>
                <c:formatCode>0%</c:formatCode>
                <c:ptCount val="10"/>
                <c:pt idx="0">
                  <c:v>0.16666666666666666</c:v>
                </c:pt>
                <c:pt idx="1">
                  <c:v>3.4482758620689655E-2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2.9411764705882353E-2</c:v>
                </c:pt>
                <c:pt idx="7">
                  <c:v>1.5384615384615385E-2</c:v>
                </c:pt>
                <c:pt idx="8">
                  <c:v>2.7027027027027029E-2</c:v>
                </c:pt>
                <c:pt idx="9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4-461E-BA5A-E39D7DE165D0}"/>
            </c:ext>
          </c:extLst>
        </c:ser>
        <c:ser>
          <c:idx val="5"/>
          <c:order val="1"/>
          <c:tx>
            <c:strRef>
              <c:f>ações_andamento!$B$95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ações_andamento!$C$95:$L$95</c:f>
              <c:numCache>
                <c:formatCode>0%</c:formatCode>
                <c:ptCount val="10"/>
                <c:pt idx="0">
                  <c:v>0</c:v>
                </c:pt>
                <c:pt idx="1">
                  <c:v>3.4482758620689655E-2</c:v>
                </c:pt>
                <c:pt idx="2">
                  <c:v>0.1111111111111111</c:v>
                </c:pt>
                <c:pt idx="3">
                  <c:v>5.128205128205128E-2</c:v>
                </c:pt>
                <c:pt idx="4">
                  <c:v>0.12820512820512819</c:v>
                </c:pt>
                <c:pt idx="5">
                  <c:v>0.12280701754385964</c:v>
                </c:pt>
                <c:pt idx="6">
                  <c:v>2.9411764705882353E-2</c:v>
                </c:pt>
                <c:pt idx="7">
                  <c:v>0.1076923076923077</c:v>
                </c:pt>
                <c:pt idx="8">
                  <c:v>0.13513513513513514</c:v>
                </c:pt>
                <c:pt idx="9">
                  <c:v>8.8709677419354843E-2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54-461E-BA5A-E39D7DE165D0}"/>
            </c:ext>
          </c:extLst>
        </c:ser>
        <c:ser>
          <c:idx val="0"/>
          <c:order val="2"/>
          <c:tx>
            <c:strRef>
              <c:f>ações_andamento!$B$96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ações_andamento!$C$97:$L$97</c:f>
              <c:numCache>
                <c:formatCode>0%</c:formatCode>
                <c:ptCount val="10"/>
                <c:pt idx="0">
                  <c:v>0.33333333333333331</c:v>
                </c:pt>
                <c:pt idx="1">
                  <c:v>0.41379310344827586</c:v>
                </c:pt>
                <c:pt idx="2">
                  <c:v>0.27777777777777779</c:v>
                </c:pt>
                <c:pt idx="3">
                  <c:v>0.48717948717948717</c:v>
                </c:pt>
                <c:pt idx="4">
                  <c:v>0.28205128205128205</c:v>
                </c:pt>
                <c:pt idx="5">
                  <c:v>0.33333333333333331</c:v>
                </c:pt>
                <c:pt idx="6">
                  <c:v>0.22058823529411764</c:v>
                </c:pt>
                <c:pt idx="7">
                  <c:v>0.16923076923076924</c:v>
                </c:pt>
                <c:pt idx="8">
                  <c:v>0.21621621621621623</c:v>
                </c:pt>
                <c:pt idx="9">
                  <c:v>0.16129032258064516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54-461E-BA5A-E39D7DE165D0}"/>
            </c:ext>
          </c:extLst>
        </c:ser>
        <c:ser>
          <c:idx val="1"/>
          <c:order val="3"/>
          <c:tx>
            <c:strRef>
              <c:f>ações_andamento!$B$97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ações_andamento!$C$97:$L$97</c:f>
              <c:numCache>
                <c:formatCode>0%</c:formatCode>
                <c:ptCount val="10"/>
                <c:pt idx="0">
                  <c:v>0.33333333333333331</c:v>
                </c:pt>
                <c:pt idx="1">
                  <c:v>0.41379310344827586</c:v>
                </c:pt>
                <c:pt idx="2">
                  <c:v>0.27777777777777779</c:v>
                </c:pt>
                <c:pt idx="3">
                  <c:v>0.48717948717948717</c:v>
                </c:pt>
                <c:pt idx="4">
                  <c:v>0.28205128205128205</c:v>
                </c:pt>
                <c:pt idx="5">
                  <c:v>0.33333333333333331</c:v>
                </c:pt>
                <c:pt idx="6">
                  <c:v>0.22058823529411764</c:v>
                </c:pt>
                <c:pt idx="7">
                  <c:v>0.16923076923076924</c:v>
                </c:pt>
                <c:pt idx="8">
                  <c:v>0.21621621621621623</c:v>
                </c:pt>
                <c:pt idx="9">
                  <c:v>0.16129032258064516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54-461E-BA5A-E39D7DE165D0}"/>
            </c:ext>
          </c:extLst>
        </c:ser>
        <c:ser>
          <c:idx val="2"/>
          <c:order val="4"/>
          <c:tx>
            <c:strRef>
              <c:f>ações_andamento!$B$98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ações_andamento!$C$98:$L$98</c:f>
              <c:numCache>
                <c:formatCode>0%</c:formatCode>
                <c:ptCount val="10"/>
                <c:pt idx="0">
                  <c:v>0.16666666666666666</c:v>
                </c:pt>
                <c:pt idx="1">
                  <c:v>6.8965517241379309E-2</c:v>
                </c:pt>
                <c:pt idx="2">
                  <c:v>5.5555555555555552E-2</c:v>
                </c:pt>
                <c:pt idx="3">
                  <c:v>0.10256410256410256</c:v>
                </c:pt>
                <c:pt idx="4">
                  <c:v>7.6923076923076927E-2</c:v>
                </c:pt>
                <c:pt idx="5">
                  <c:v>5.2631578947368418E-2</c:v>
                </c:pt>
                <c:pt idx="6">
                  <c:v>7.3529411764705885E-2</c:v>
                </c:pt>
                <c:pt idx="7">
                  <c:v>9.2307692307692313E-2</c:v>
                </c:pt>
                <c:pt idx="8">
                  <c:v>8.1081081081081086E-2</c:v>
                </c:pt>
                <c:pt idx="9">
                  <c:v>0.14516129032258066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54-461E-BA5A-E39D7DE165D0}"/>
            </c:ext>
          </c:extLst>
        </c:ser>
        <c:ser>
          <c:idx val="6"/>
          <c:order val="5"/>
          <c:tx>
            <c:strRef>
              <c:f>ações_andamento!$B$102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ações_andamento!$C$102:$L$102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2.7777777777777776E-2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4.4117647058823532E-2</c:v>
                </c:pt>
                <c:pt idx="7">
                  <c:v>3.0769230769230771E-2</c:v>
                </c:pt>
                <c:pt idx="8">
                  <c:v>5.4054054054054057E-2</c:v>
                </c:pt>
                <c:pt idx="9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54-461E-BA5A-E39D7DE165D0}"/>
            </c:ext>
          </c:extLst>
        </c:ser>
        <c:ser>
          <c:idx val="7"/>
          <c:order val="6"/>
          <c:tx>
            <c:strRef>
              <c:f>ações_andamento!$B$99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ações_andamento!$C$99:$L$99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7.6923076923076927E-2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54-461E-BA5A-E39D7DE165D0}"/>
            </c:ext>
          </c:extLst>
        </c:ser>
        <c:ser>
          <c:idx val="8"/>
          <c:order val="7"/>
          <c:tx>
            <c:strRef>
              <c:f>ações_andamento!$B$100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ações_andamento!$C$100:$L$100</c:f>
              <c:numCache>
                <c:formatCode>0%</c:formatCode>
                <c:ptCount val="10"/>
                <c:pt idx="0">
                  <c:v>0.16666666666666666</c:v>
                </c:pt>
                <c:pt idx="1">
                  <c:v>0.13793103448275862</c:v>
                </c:pt>
                <c:pt idx="2">
                  <c:v>0.30555555555555558</c:v>
                </c:pt>
                <c:pt idx="3">
                  <c:v>0.17948717948717949</c:v>
                </c:pt>
                <c:pt idx="4">
                  <c:v>0.17948717948717949</c:v>
                </c:pt>
                <c:pt idx="5">
                  <c:v>0.2982456140350877</c:v>
                </c:pt>
                <c:pt idx="6">
                  <c:v>0.33823529411764708</c:v>
                </c:pt>
                <c:pt idx="7">
                  <c:v>0.26153846153846155</c:v>
                </c:pt>
                <c:pt idx="8">
                  <c:v>0.24324324324324326</c:v>
                </c:pt>
                <c:pt idx="9">
                  <c:v>0.24193548387096775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54-461E-BA5A-E39D7DE165D0}"/>
            </c:ext>
          </c:extLst>
        </c:ser>
        <c:ser>
          <c:idx val="9"/>
          <c:order val="8"/>
          <c:tx>
            <c:strRef>
              <c:f>ações_andamento!$B$101</c:f>
              <c:strCache>
                <c:ptCount val="1"/>
                <c:pt idx="0">
                  <c:v>Trabalho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ações_andamento!$C$93:$L$93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ações_andamento!$C$101:$L$101</c:f>
              <c:numCache>
                <c:formatCode>0%</c:formatCode>
                <c:ptCount val="10"/>
                <c:pt idx="0">
                  <c:v>0</c:v>
                </c:pt>
                <c:pt idx="1">
                  <c:v>0.27586206896551724</c:v>
                </c:pt>
                <c:pt idx="2">
                  <c:v>0.22222222222222221</c:v>
                </c:pt>
                <c:pt idx="3">
                  <c:v>0.17948717948717949</c:v>
                </c:pt>
                <c:pt idx="4">
                  <c:v>0.23076923076923078</c:v>
                </c:pt>
                <c:pt idx="5">
                  <c:v>0.15789473684210525</c:v>
                </c:pt>
                <c:pt idx="6">
                  <c:v>0.23529411764705882</c:v>
                </c:pt>
                <c:pt idx="7">
                  <c:v>0.29230769230769232</c:v>
                </c:pt>
                <c:pt idx="8">
                  <c:v>0.1891891891891892</c:v>
                </c:pt>
                <c:pt idx="9">
                  <c:v>0.19354838709677419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E54-461E-BA5A-E39D7DE16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97145216"/>
        <c:axId val="97146752"/>
        <c:axId val="0"/>
      </c:bar3DChart>
      <c:catAx>
        <c:axId val="971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97146752"/>
        <c:crosses val="autoZero"/>
        <c:auto val="1"/>
        <c:lblAlgn val="ctr"/>
        <c:lblOffset val="100"/>
        <c:noMultiLvlLbl val="0"/>
      </c:catAx>
      <c:valAx>
        <c:axId val="971467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7145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25"/>
          <c:y val="2.04232283464567E-5"/>
          <c:w val="0.8214702139505291"/>
          <c:h val="0.59774104038986786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ações_aprovadas!$B$94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6BB-4BB3-A3B5-D919A6262B7E}"/>
              </c:ext>
            </c:extLst>
          </c:dPt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ações_aprovadas!$C$94:$L$94</c:f>
              <c:numCache>
                <c:formatCode>0%</c:formatCode>
                <c:ptCount val="10"/>
                <c:pt idx="0">
                  <c:v>0.18181818181818182</c:v>
                </c:pt>
                <c:pt idx="1">
                  <c:v>8.8495575221238937E-3</c:v>
                </c:pt>
                <c:pt idx="2">
                  <c:v>1.9867549668874173E-2</c:v>
                </c:pt>
                <c:pt idx="3">
                  <c:v>1.8292682926829267E-2</c:v>
                </c:pt>
                <c:pt idx="4">
                  <c:v>3.1914893617021274E-2</c:v>
                </c:pt>
                <c:pt idx="5">
                  <c:v>1.7341040462427744E-2</c:v>
                </c:pt>
                <c:pt idx="6">
                  <c:v>2.8248587570621469E-2</c:v>
                </c:pt>
                <c:pt idx="7">
                  <c:v>8.2644628099173556E-3</c:v>
                </c:pt>
                <c:pt idx="8">
                  <c:v>3.482587064676617E-2</c:v>
                </c:pt>
                <c:pt idx="9">
                  <c:v>2.1551724137931036E-2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BB-4BB3-A3B5-D919A6262B7E}"/>
            </c:ext>
          </c:extLst>
        </c:ser>
        <c:ser>
          <c:idx val="5"/>
          <c:order val="1"/>
          <c:tx>
            <c:strRef>
              <c:f>ações_aprovadas!$B$95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ações_aprovadas!$C$95:$L$95</c:f>
              <c:numCache>
                <c:formatCode>0%</c:formatCode>
                <c:ptCount val="10"/>
                <c:pt idx="0">
                  <c:v>0</c:v>
                </c:pt>
                <c:pt idx="1">
                  <c:v>8.8495575221238937E-2</c:v>
                </c:pt>
                <c:pt idx="2">
                  <c:v>0.13907284768211919</c:v>
                </c:pt>
                <c:pt idx="3">
                  <c:v>0.10975609756097561</c:v>
                </c:pt>
                <c:pt idx="4">
                  <c:v>0.10638297872340426</c:v>
                </c:pt>
                <c:pt idx="5">
                  <c:v>9.8265895953757232E-2</c:v>
                </c:pt>
                <c:pt idx="6">
                  <c:v>9.6045197740112997E-2</c:v>
                </c:pt>
                <c:pt idx="7">
                  <c:v>0.13223140495867769</c:v>
                </c:pt>
                <c:pt idx="8">
                  <c:v>0.1044776119402985</c:v>
                </c:pt>
                <c:pt idx="9">
                  <c:v>0.1206896551724138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BB-4BB3-A3B5-D919A6262B7E}"/>
            </c:ext>
          </c:extLst>
        </c:ser>
        <c:ser>
          <c:idx val="0"/>
          <c:order val="2"/>
          <c:tx>
            <c:strRef>
              <c:f>ações_aprovadas!$B$96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ações_aprovadas!$C$96:$L$96</c:f>
              <c:numCache>
                <c:formatCode>0%</c:formatCode>
                <c:ptCount val="10"/>
                <c:pt idx="0">
                  <c:v>0.18181818181818182</c:v>
                </c:pt>
                <c:pt idx="1">
                  <c:v>8.8495575221238937E-2</c:v>
                </c:pt>
                <c:pt idx="2">
                  <c:v>3.9735099337748346E-2</c:v>
                </c:pt>
                <c:pt idx="3">
                  <c:v>5.4878048780487805E-2</c:v>
                </c:pt>
                <c:pt idx="4">
                  <c:v>6.9148936170212769E-2</c:v>
                </c:pt>
                <c:pt idx="5">
                  <c:v>3.4682080924855488E-2</c:v>
                </c:pt>
                <c:pt idx="6">
                  <c:v>3.3898305084745763E-2</c:v>
                </c:pt>
                <c:pt idx="7">
                  <c:v>4.1322314049586778E-2</c:v>
                </c:pt>
                <c:pt idx="8">
                  <c:v>3.482587064676617E-2</c:v>
                </c:pt>
                <c:pt idx="9">
                  <c:v>4.3103448275862072E-2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BB-4BB3-A3B5-D919A6262B7E}"/>
            </c:ext>
          </c:extLst>
        </c:ser>
        <c:ser>
          <c:idx val="1"/>
          <c:order val="3"/>
          <c:tx>
            <c:strRef>
              <c:f>ações_aprovadas!$B$97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ações_aprovadas!$C$97:$L$97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0.48672566371681414</c:v>
                </c:pt>
                <c:pt idx="2">
                  <c:v>0.39072847682119205</c:v>
                </c:pt>
                <c:pt idx="3">
                  <c:v>0.42073170731707316</c:v>
                </c:pt>
                <c:pt idx="4">
                  <c:v>0.34574468085106386</c:v>
                </c:pt>
                <c:pt idx="5">
                  <c:v>0.3583815028901734</c:v>
                </c:pt>
                <c:pt idx="6">
                  <c:v>0.2711864406779661</c:v>
                </c:pt>
                <c:pt idx="7">
                  <c:v>0.28099173553719009</c:v>
                </c:pt>
                <c:pt idx="8">
                  <c:v>0.30845771144278605</c:v>
                </c:pt>
                <c:pt idx="9">
                  <c:v>0.31034482758620691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BB-4BB3-A3B5-D919A6262B7E}"/>
            </c:ext>
          </c:extLst>
        </c:ser>
        <c:ser>
          <c:idx val="2"/>
          <c:order val="4"/>
          <c:tx>
            <c:strRef>
              <c:f>ações_aprovadas!$B$98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ações_aprovadas!$C$98:$L$98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6.1946902654867256E-2</c:v>
                </c:pt>
                <c:pt idx="2">
                  <c:v>4.6357615894039736E-2</c:v>
                </c:pt>
                <c:pt idx="3">
                  <c:v>4.878048780487805E-2</c:v>
                </c:pt>
                <c:pt idx="4">
                  <c:v>0.12234042553191489</c:v>
                </c:pt>
                <c:pt idx="5">
                  <c:v>0.10982658959537572</c:v>
                </c:pt>
                <c:pt idx="6">
                  <c:v>8.4745762711864403E-2</c:v>
                </c:pt>
                <c:pt idx="7">
                  <c:v>9.0909090909090912E-2</c:v>
                </c:pt>
                <c:pt idx="8">
                  <c:v>8.9552238805970144E-2</c:v>
                </c:pt>
                <c:pt idx="9">
                  <c:v>0.1336206896551724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BB-4BB3-A3B5-D919A6262B7E}"/>
            </c:ext>
          </c:extLst>
        </c:ser>
        <c:ser>
          <c:idx val="6"/>
          <c:order val="5"/>
          <c:tx>
            <c:strRef>
              <c:f>ações_aprovadas!$B$99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ações_aprovadas!$C$99:$L$99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1.5957446808510637E-2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BB-4BB3-A3B5-D919A6262B7E}"/>
            </c:ext>
          </c:extLst>
        </c:ser>
        <c:ser>
          <c:idx val="7"/>
          <c:order val="6"/>
          <c:tx>
            <c:strRef>
              <c:f>ações_aprovadas!$B$100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ações_aprovadas!$C$100:$L$100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0.12389380530973451</c:v>
                </c:pt>
                <c:pt idx="2">
                  <c:v>0.23178807947019867</c:v>
                </c:pt>
                <c:pt idx="3">
                  <c:v>0.20121951219512196</c:v>
                </c:pt>
                <c:pt idx="4">
                  <c:v>0.18085106382978725</c:v>
                </c:pt>
                <c:pt idx="5">
                  <c:v>0.23121387283236994</c:v>
                </c:pt>
                <c:pt idx="6">
                  <c:v>0.22033898305084745</c:v>
                </c:pt>
                <c:pt idx="7">
                  <c:v>0.23966942148760331</c:v>
                </c:pt>
                <c:pt idx="8">
                  <c:v>0.20895522388059701</c:v>
                </c:pt>
                <c:pt idx="9">
                  <c:v>0.15948275862068967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6BB-4BB3-A3B5-D919A6262B7E}"/>
            </c:ext>
          </c:extLst>
        </c:ser>
        <c:ser>
          <c:idx val="8"/>
          <c:order val="7"/>
          <c:tx>
            <c:strRef>
              <c:f>ações_aprovadas!$B$101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ações_aprovadas!$C$101:$L$101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0.13274336283185842</c:v>
                </c:pt>
                <c:pt idx="2">
                  <c:v>0.11258278145695365</c:v>
                </c:pt>
                <c:pt idx="3">
                  <c:v>0.13414634146341464</c:v>
                </c:pt>
                <c:pt idx="4">
                  <c:v>0.10106382978723404</c:v>
                </c:pt>
                <c:pt idx="5">
                  <c:v>0.14450867052023122</c:v>
                </c:pt>
                <c:pt idx="6">
                  <c:v>0.23728813559322035</c:v>
                </c:pt>
                <c:pt idx="7">
                  <c:v>0.19834710743801653</c:v>
                </c:pt>
                <c:pt idx="8">
                  <c:v>0.1691542288557214</c:v>
                </c:pt>
                <c:pt idx="9">
                  <c:v>0.15086206896551724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BB-4BB3-A3B5-D919A6262B7E}"/>
            </c:ext>
          </c:extLst>
        </c:ser>
        <c:ser>
          <c:idx val="9"/>
          <c:order val="8"/>
          <c:tx>
            <c:strRef>
              <c:f>ações_aprovadas!$B$102</c:f>
              <c:strCache>
                <c:ptCount val="1"/>
                <c:pt idx="0">
                  <c:v>Trabalho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ações_aprovadas!$C$93:$L$93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ações_aprovadas!$C$102:$L$102</c:f>
              <c:numCache>
                <c:formatCode>0%</c:formatCode>
                <c:ptCount val="10"/>
                <c:pt idx="0">
                  <c:v>0</c:v>
                </c:pt>
                <c:pt idx="1">
                  <c:v>8.8495575221238937E-3</c:v>
                </c:pt>
                <c:pt idx="2">
                  <c:v>1.9867549668874173E-2</c:v>
                </c:pt>
                <c:pt idx="3">
                  <c:v>1.2195121951219513E-2</c:v>
                </c:pt>
                <c:pt idx="4">
                  <c:v>2.6595744680851064E-2</c:v>
                </c:pt>
                <c:pt idx="5">
                  <c:v>5.7803468208092483E-3</c:v>
                </c:pt>
                <c:pt idx="6">
                  <c:v>2.8248587570621469E-2</c:v>
                </c:pt>
                <c:pt idx="7">
                  <c:v>8.2644628099173556E-3</c:v>
                </c:pt>
                <c:pt idx="8">
                  <c:v>4.975124378109453E-2</c:v>
                </c:pt>
                <c:pt idx="9">
                  <c:v>6.0344827586206899E-2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6BB-4BB3-A3B5-D919A6262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193747968"/>
        <c:axId val="193934080"/>
        <c:axId val="0"/>
      </c:bar3DChart>
      <c:catAx>
        <c:axId val="19374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93934080"/>
        <c:crosses val="autoZero"/>
        <c:auto val="1"/>
        <c:lblAlgn val="ctr"/>
        <c:lblOffset val="100"/>
        <c:noMultiLvlLbl val="0"/>
      </c:catAx>
      <c:valAx>
        <c:axId val="1939340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93747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38"/>
          <c:y val="2.0376845865512832E-5"/>
          <c:w val="0.8214702139505291"/>
          <c:h val="0.57048764858446155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ações_execução!$B$128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E899-4643-84A2-83D7103530B5}"/>
              </c:ext>
            </c:extLst>
          </c:dPt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ações_execução!$C$128:$L$128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0.26050420168067229</c:v>
                </c:pt>
                <c:pt idx="2">
                  <c:v>0.2722222222222222</c:v>
                </c:pt>
                <c:pt idx="3">
                  <c:v>0.29499999999999998</c:v>
                </c:pt>
                <c:pt idx="4">
                  <c:v>0.30837004405286345</c:v>
                </c:pt>
                <c:pt idx="5">
                  <c:v>0.31603773584905659</c:v>
                </c:pt>
                <c:pt idx="6">
                  <c:v>0.25641025641025639</c:v>
                </c:pt>
                <c:pt idx="7">
                  <c:v>0.18324607329842932</c:v>
                </c:pt>
                <c:pt idx="8">
                  <c:v>0.20532319391634982</c:v>
                </c:pt>
                <c:pt idx="9">
                  <c:v>0.20370370370370369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99-4643-84A2-83D7103530B5}"/>
            </c:ext>
          </c:extLst>
        </c:ser>
        <c:ser>
          <c:idx val="5"/>
          <c:order val="1"/>
          <c:tx>
            <c:strRef>
              <c:f>ações_execução!$B$129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ações_execução!$C$129:$L$129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0.16806722689075632</c:v>
                </c:pt>
                <c:pt idx="2">
                  <c:v>0.17777777777777778</c:v>
                </c:pt>
                <c:pt idx="3">
                  <c:v>0.155</c:v>
                </c:pt>
                <c:pt idx="4">
                  <c:v>0.11013215859030837</c:v>
                </c:pt>
                <c:pt idx="5">
                  <c:v>0.1650943396226415</c:v>
                </c:pt>
                <c:pt idx="6">
                  <c:v>0.20085470085470086</c:v>
                </c:pt>
                <c:pt idx="7">
                  <c:v>0.21465968586387435</c:v>
                </c:pt>
                <c:pt idx="8">
                  <c:v>0.1634980988593156</c:v>
                </c:pt>
                <c:pt idx="9">
                  <c:v>0.15185185185185185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99-4643-84A2-83D7103530B5}"/>
            </c:ext>
          </c:extLst>
        </c:ser>
        <c:ser>
          <c:idx val="0"/>
          <c:order val="2"/>
          <c:tx>
            <c:strRef>
              <c:f>ações_execução!$B$132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ações_execução!$C$132:$L$132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8.4033613445378158E-2</c:v>
                </c:pt>
                <c:pt idx="2">
                  <c:v>3.3333333333333333E-2</c:v>
                </c:pt>
                <c:pt idx="3">
                  <c:v>7.4999999999999997E-2</c:v>
                </c:pt>
                <c:pt idx="4">
                  <c:v>0.10572687224669604</c:v>
                </c:pt>
                <c:pt idx="5">
                  <c:v>4.716981132075472E-2</c:v>
                </c:pt>
                <c:pt idx="6">
                  <c:v>8.11965811965812E-2</c:v>
                </c:pt>
                <c:pt idx="7">
                  <c:v>6.8062827225130892E-2</c:v>
                </c:pt>
                <c:pt idx="8">
                  <c:v>7.2243346007604556E-2</c:v>
                </c:pt>
                <c:pt idx="9">
                  <c:v>7.407407407407407E-2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99-4643-84A2-83D7103530B5}"/>
            </c:ext>
          </c:extLst>
        </c:ser>
        <c:ser>
          <c:idx val="2"/>
          <c:order val="3"/>
          <c:tx>
            <c:strRef>
              <c:f>ações_execução!$B$130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ações_execução!$C$130:$L$130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0.1092436974789916</c:v>
                </c:pt>
                <c:pt idx="2">
                  <c:v>0.18888888888888888</c:v>
                </c:pt>
                <c:pt idx="3">
                  <c:v>0.20499999999999999</c:v>
                </c:pt>
                <c:pt idx="4">
                  <c:v>0.17180616740088106</c:v>
                </c:pt>
                <c:pt idx="5">
                  <c:v>0.18396226415094338</c:v>
                </c:pt>
                <c:pt idx="6">
                  <c:v>0.20940170940170941</c:v>
                </c:pt>
                <c:pt idx="7">
                  <c:v>0.24083769633507854</c:v>
                </c:pt>
                <c:pt idx="8">
                  <c:v>0.22053231939163498</c:v>
                </c:pt>
                <c:pt idx="9">
                  <c:v>0.18888888888888888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99-4643-84A2-83D7103530B5}"/>
            </c:ext>
          </c:extLst>
        </c:ser>
        <c:ser>
          <c:idx val="1"/>
          <c:order val="4"/>
          <c:tx>
            <c:strRef>
              <c:f>ações_execução!$B$131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ações_execução!$C$131:$L$131</c:f>
              <c:numCache>
                <c:formatCode>0%</c:formatCode>
                <c:ptCount val="10"/>
                <c:pt idx="0">
                  <c:v>0</c:v>
                </c:pt>
                <c:pt idx="1">
                  <c:v>0.21848739495798319</c:v>
                </c:pt>
                <c:pt idx="2">
                  <c:v>0.15555555555555556</c:v>
                </c:pt>
                <c:pt idx="3">
                  <c:v>0.125</c:v>
                </c:pt>
                <c:pt idx="4">
                  <c:v>8.8105726872246701E-2</c:v>
                </c:pt>
                <c:pt idx="5">
                  <c:v>0.10377358490566038</c:v>
                </c:pt>
                <c:pt idx="6">
                  <c:v>0.10683760683760683</c:v>
                </c:pt>
                <c:pt idx="7">
                  <c:v>0.12041884816753927</c:v>
                </c:pt>
                <c:pt idx="8">
                  <c:v>0.11026615969581749</c:v>
                </c:pt>
                <c:pt idx="9">
                  <c:v>0.13703703703703704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99-4643-84A2-83D7103530B5}"/>
            </c:ext>
          </c:extLst>
        </c:ser>
        <c:ser>
          <c:idx val="7"/>
          <c:order val="5"/>
          <c:tx>
            <c:strRef>
              <c:f>ações_execução!$B$134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ações_execução!$C$134:$L$134</c:f>
              <c:numCache>
                <c:formatCode>0%</c:formatCode>
                <c:ptCount val="10"/>
                <c:pt idx="0">
                  <c:v>0</c:v>
                </c:pt>
                <c:pt idx="1">
                  <c:v>5.0420168067226892E-2</c:v>
                </c:pt>
                <c:pt idx="2">
                  <c:v>7.2222222222222215E-2</c:v>
                </c:pt>
                <c:pt idx="3">
                  <c:v>3.5000000000000003E-2</c:v>
                </c:pt>
                <c:pt idx="4">
                  <c:v>8.3700440528634359E-2</c:v>
                </c:pt>
                <c:pt idx="5">
                  <c:v>4.716981132075472E-2</c:v>
                </c:pt>
                <c:pt idx="6">
                  <c:v>4.2735042735042736E-2</c:v>
                </c:pt>
                <c:pt idx="7">
                  <c:v>3.1413612565445025E-2</c:v>
                </c:pt>
                <c:pt idx="8">
                  <c:v>5.7034220532319393E-2</c:v>
                </c:pt>
                <c:pt idx="9">
                  <c:v>5.9259259259259262E-2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99-4643-84A2-83D7103530B5}"/>
            </c:ext>
          </c:extLst>
        </c:ser>
        <c:ser>
          <c:idx val="6"/>
          <c:order val="6"/>
          <c:tx>
            <c:strRef>
              <c:f>ações_execução!$B$133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ações_execução!$C$133:$L$133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2.5210084033613446E-2</c:v>
                </c:pt>
                <c:pt idx="2">
                  <c:v>2.2222222222222223E-2</c:v>
                </c:pt>
                <c:pt idx="3">
                  <c:v>3.5000000000000003E-2</c:v>
                </c:pt>
                <c:pt idx="4">
                  <c:v>5.7268722466960353E-2</c:v>
                </c:pt>
                <c:pt idx="5">
                  <c:v>4.2452830188679243E-2</c:v>
                </c:pt>
                <c:pt idx="6">
                  <c:v>5.5555555555555552E-2</c:v>
                </c:pt>
                <c:pt idx="7">
                  <c:v>6.8062827225130892E-2</c:v>
                </c:pt>
                <c:pt idx="8">
                  <c:v>9.5057034220532313E-2</c:v>
                </c:pt>
                <c:pt idx="9">
                  <c:v>6.2962962962962957E-2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99-4643-84A2-83D7103530B5}"/>
            </c:ext>
          </c:extLst>
        </c:ser>
        <c:ser>
          <c:idx val="8"/>
          <c:order val="7"/>
          <c:tx>
            <c:strRef>
              <c:f>ações_execução!$B$135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ações_execução!$C$135:$L$135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8.4033613445378158E-2</c:v>
                </c:pt>
                <c:pt idx="2">
                  <c:v>6.6666666666666666E-2</c:v>
                </c:pt>
                <c:pt idx="3">
                  <c:v>5.5E-2</c:v>
                </c:pt>
                <c:pt idx="4">
                  <c:v>5.2863436123348019E-2</c:v>
                </c:pt>
                <c:pt idx="5">
                  <c:v>7.0754716981132074E-2</c:v>
                </c:pt>
                <c:pt idx="6">
                  <c:v>2.9914529914529916E-2</c:v>
                </c:pt>
                <c:pt idx="7">
                  <c:v>3.6649214659685861E-2</c:v>
                </c:pt>
                <c:pt idx="8">
                  <c:v>3.8022813688212927E-2</c:v>
                </c:pt>
                <c:pt idx="9">
                  <c:v>8.1481481481481488E-2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99-4643-84A2-83D7103530B5}"/>
            </c:ext>
          </c:extLst>
        </c:ser>
        <c:ser>
          <c:idx val="9"/>
          <c:order val="8"/>
          <c:tx>
            <c:strRef>
              <c:f>ações_execução!$B$136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ações_execução!$C$127:$L$127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ações_execução!$C$136:$L$136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1.1111111111111112E-2</c:v>
                </c:pt>
                <c:pt idx="3">
                  <c:v>0.02</c:v>
                </c:pt>
                <c:pt idx="4">
                  <c:v>2.2026431718061675E-2</c:v>
                </c:pt>
                <c:pt idx="5">
                  <c:v>2.358490566037736E-2</c:v>
                </c:pt>
                <c:pt idx="6">
                  <c:v>1.7094017094017096E-2</c:v>
                </c:pt>
                <c:pt idx="7">
                  <c:v>3.6649214659685861E-2</c:v>
                </c:pt>
                <c:pt idx="8">
                  <c:v>3.8022813688212927E-2</c:v>
                </c:pt>
                <c:pt idx="9">
                  <c:v>4.0740740740740744E-2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899-4643-84A2-83D710353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185454592"/>
        <c:axId val="185456128"/>
        <c:axId val="0"/>
      </c:bar3DChart>
      <c:catAx>
        <c:axId val="18545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85456128"/>
        <c:crosses val="autoZero"/>
        <c:auto val="1"/>
        <c:lblAlgn val="ctr"/>
        <c:lblOffset val="100"/>
        <c:noMultiLvlLbl val="0"/>
      </c:catAx>
      <c:valAx>
        <c:axId val="1854561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85454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38"/>
          <c:y val="2.0376845865512832E-5"/>
          <c:w val="0.8214702139505291"/>
          <c:h val="0.57048764858446155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ações_concluídas!$B$128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ações_concluídas!$C$128:$L$128</c:f>
              <c:numCache>
                <c:formatCode>0%</c:formatCode>
                <c:ptCount val="10"/>
                <c:pt idx="0">
                  <c:v>0.4</c:v>
                </c:pt>
                <c:pt idx="1">
                  <c:v>0.26666666666666666</c:v>
                </c:pt>
                <c:pt idx="2">
                  <c:v>0.28472222222222221</c:v>
                </c:pt>
                <c:pt idx="3">
                  <c:v>0.2857142857142857</c:v>
                </c:pt>
                <c:pt idx="4">
                  <c:v>0.28191489361702127</c:v>
                </c:pt>
                <c:pt idx="5">
                  <c:v>0.31612903225806449</c:v>
                </c:pt>
                <c:pt idx="6">
                  <c:v>0.26506024096385544</c:v>
                </c:pt>
                <c:pt idx="7">
                  <c:v>0.1984126984126984</c:v>
                </c:pt>
                <c:pt idx="8">
                  <c:v>0.19911504424778761</c:v>
                </c:pt>
                <c:pt idx="9">
                  <c:v>0.26027397260273971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9F-4D30-9619-FA8C7A3F4E7D}"/>
            </c:ext>
          </c:extLst>
        </c:ser>
        <c:ser>
          <c:idx val="4"/>
          <c:order val="1"/>
          <c:tx>
            <c:strRef>
              <c:f>ações_concluídas!$B$129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ações_concluídas!$C$129:$L$129</c:f>
              <c:numCache>
                <c:formatCode>0%</c:formatCode>
                <c:ptCount val="10"/>
                <c:pt idx="0">
                  <c:v>0.2</c:v>
                </c:pt>
                <c:pt idx="1">
                  <c:v>0.1111111111111111</c:v>
                </c:pt>
                <c:pt idx="2">
                  <c:v>0.15972222222222221</c:v>
                </c:pt>
                <c:pt idx="3">
                  <c:v>0.21118012422360249</c:v>
                </c:pt>
                <c:pt idx="4">
                  <c:v>0.17553191489361702</c:v>
                </c:pt>
                <c:pt idx="5">
                  <c:v>0.15483870967741936</c:v>
                </c:pt>
                <c:pt idx="6">
                  <c:v>0.18674698795180722</c:v>
                </c:pt>
                <c:pt idx="7">
                  <c:v>0.23809523809523808</c:v>
                </c:pt>
                <c:pt idx="8">
                  <c:v>0.2168141592920354</c:v>
                </c:pt>
                <c:pt idx="9">
                  <c:v>0.15068493150684931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9F-4D30-9619-FA8C7A3F4E7D}"/>
            </c:ext>
          </c:extLst>
        </c:ser>
        <c:ser>
          <c:idx val="5"/>
          <c:order val="2"/>
          <c:tx>
            <c:strRef>
              <c:f>ações_concluídas!$B$130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ações_concluídas!$C$130:$L$130</c:f>
              <c:numCache>
                <c:formatCode>0%</c:formatCode>
                <c:ptCount val="10"/>
                <c:pt idx="0">
                  <c:v>0.4</c:v>
                </c:pt>
                <c:pt idx="1">
                  <c:v>0.12222222222222222</c:v>
                </c:pt>
                <c:pt idx="2">
                  <c:v>0.15972222222222221</c:v>
                </c:pt>
                <c:pt idx="3">
                  <c:v>0.13664596273291926</c:v>
                </c:pt>
                <c:pt idx="4">
                  <c:v>9.0425531914893623E-2</c:v>
                </c:pt>
                <c:pt idx="5">
                  <c:v>0.18709677419354839</c:v>
                </c:pt>
                <c:pt idx="6">
                  <c:v>0.18072289156626506</c:v>
                </c:pt>
                <c:pt idx="7">
                  <c:v>0.1984126984126984</c:v>
                </c:pt>
                <c:pt idx="8">
                  <c:v>0.19026548672566371</c:v>
                </c:pt>
                <c:pt idx="9">
                  <c:v>8.2191780821917804E-2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9F-4D30-9619-FA8C7A3F4E7D}"/>
            </c:ext>
          </c:extLst>
        </c:ser>
        <c:ser>
          <c:idx val="0"/>
          <c:order val="3"/>
          <c:tx>
            <c:strRef>
              <c:f>ações_concluídas!$B$132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ações_concluídas!$C$132:$L$132</c:f>
              <c:numCache>
                <c:formatCode>0%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3.4722222222222224E-2</c:v>
                </c:pt>
                <c:pt idx="3">
                  <c:v>6.8322981366459631E-2</c:v>
                </c:pt>
                <c:pt idx="4">
                  <c:v>0.1276595744680851</c:v>
                </c:pt>
                <c:pt idx="5">
                  <c:v>4.5161290322580643E-2</c:v>
                </c:pt>
                <c:pt idx="6">
                  <c:v>7.2289156626506021E-2</c:v>
                </c:pt>
                <c:pt idx="7">
                  <c:v>7.1428571428571425E-2</c:v>
                </c:pt>
                <c:pt idx="8">
                  <c:v>7.9646017699115043E-2</c:v>
                </c:pt>
                <c:pt idx="9">
                  <c:v>9.5890410958904104E-2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9F-4D30-9619-FA8C7A3F4E7D}"/>
            </c:ext>
          </c:extLst>
        </c:ser>
        <c:ser>
          <c:idx val="1"/>
          <c:order val="4"/>
          <c:tx>
            <c:strRef>
              <c:f>ações_concluídas!$B$131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ações_concluídas!$C$131:$L$131</c:f>
              <c:numCache>
                <c:formatCode>0%</c:formatCode>
                <c:ptCount val="10"/>
                <c:pt idx="0">
                  <c:v>0</c:v>
                </c:pt>
                <c:pt idx="1">
                  <c:v>0.21111111111111111</c:v>
                </c:pt>
                <c:pt idx="2">
                  <c:v>0.1736111111111111</c:v>
                </c:pt>
                <c:pt idx="3">
                  <c:v>0.14906832298136646</c:v>
                </c:pt>
                <c:pt idx="4">
                  <c:v>8.5106382978723402E-2</c:v>
                </c:pt>
                <c:pt idx="5">
                  <c:v>0.1032258064516129</c:v>
                </c:pt>
                <c:pt idx="6">
                  <c:v>0.13855421686746988</c:v>
                </c:pt>
                <c:pt idx="7">
                  <c:v>0.11904761904761904</c:v>
                </c:pt>
                <c:pt idx="8">
                  <c:v>0.10619469026548672</c:v>
                </c:pt>
                <c:pt idx="9">
                  <c:v>0.16438356164383561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9F-4D30-9619-FA8C7A3F4E7D}"/>
            </c:ext>
          </c:extLst>
        </c:ser>
        <c:ser>
          <c:idx val="2"/>
          <c:order val="5"/>
          <c:tx>
            <c:strRef>
              <c:f>ações_concluídas!$B$133</c:f>
              <c:strCache>
                <c:ptCount val="1"/>
                <c:pt idx="0">
                  <c:v>Ciências Exatas e da Terra</c:v>
                </c:pt>
              </c:strCache>
            </c:strRef>
          </c:tx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ações_concluídas!$C$133:$L$133</c:f>
              <c:numCache>
                <c:formatCode>0%</c:formatCode>
                <c:ptCount val="10"/>
                <c:pt idx="0">
                  <c:v>0</c:v>
                </c:pt>
                <c:pt idx="1">
                  <c:v>3.3333333333333333E-2</c:v>
                </c:pt>
                <c:pt idx="2">
                  <c:v>2.0833333333333332E-2</c:v>
                </c:pt>
                <c:pt idx="3">
                  <c:v>3.1055900621118012E-2</c:v>
                </c:pt>
                <c:pt idx="4">
                  <c:v>5.3191489361702128E-2</c:v>
                </c:pt>
                <c:pt idx="5">
                  <c:v>3.870967741935484E-2</c:v>
                </c:pt>
                <c:pt idx="6">
                  <c:v>6.0240963855421686E-2</c:v>
                </c:pt>
                <c:pt idx="7">
                  <c:v>7.1428571428571425E-2</c:v>
                </c:pt>
                <c:pt idx="8">
                  <c:v>9.2920353982300891E-2</c:v>
                </c:pt>
                <c:pt idx="9">
                  <c:v>7.5342465753424653E-2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9F-4D30-9619-FA8C7A3F4E7D}"/>
            </c:ext>
          </c:extLst>
        </c:ser>
        <c:ser>
          <c:idx val="6"/>
          <c:order val="6"/>
          <c:tx>
            <c:strRef>
              <c:f>ações_concluídas!$B$134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ações_concluídas!$C$134:$L$134</c:f>
              <c:numCache>
                <c:formatCode>0%</c:formatCode>
                <c:ptCount val="10"/>
                <c:pt idx="0">
                  <c:v>0</c:v>
                </c:pt>
                <c:pt idx="1">
                  <c:v>4.4444444444444446E-2</c:v>
                </c:pt>
                <c:pt idx="2">
                  <c:v>8.3333333333333329E-2</c:v>
                </c:pt>
                <c:pt idx="3">
                  <c:v>3.7267080745341616E-2</c:v>
                </c:pt>
                <c:pt idx="4">
                  <c:v>0.10106382978723404</c:v>
                </c:pt>
                <c:pt idx="5">
                  <c:v>5.1612903225806452E-2</c:v>
                </c:pt>
                <c:pt idx="6">
                  <c:v>4.8192771084337352E-2</c:v>
                </c:pt>
                <c:pt idx="7">
                  <c:v>3.968253968253968E-2</c:v>
                </c:pt>
                <c:pt idx="8">
                  <c:v>5.7522123893805309E-2</c:v>
                </c:pt>
                <c:pt idx="9">
                  <c:v>4.1095890410958902E-2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9F-4D30-9619-FA8C7A3F4E7D}"/>
            </c:ext>
          </c:extLst>
        </c:ser>
        <c:ser>
          <c:idx val="7"/>
          <c:order val="7"/>
          <c:tx>
            <c:strRef>
              <c:f>ações_concluídas!$B$135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ações_concluídas!$C$135:$L$135</c:f>
              <c:numCache>
                <c:formatCode>0%</c:formatCode>
                <c:ptCount val="10"/>
                <c:pt idx="0">
                  <c:v>0</c:v>
                </c:pt>
                <c:pt idx="1">
                  <c:v>0.1111111111111111</c:v>
                </c:pt>
                <c:pt idx="2">
                  <c:v>6.9444444444444448E-2</c:v>
                </c:pt>
                <c:pt idx="3">
                  <c:v>6.2111801242236024E-2</c:v>
                </c:pt>
                <c:pt idx="4">
                  <c:v>5.8510638297872342E-2</c:v>
                </c:pt>
                <c:pt idx="5">
                  <c:v>7.7419354838709681E-2</c:v>
                </c:pt>
                <c:pt idx="6">
                  <c:v>3.614457831325301E-2</c:v>
                </c:pt>
                <c:pt idx="7">
                  <c:v>4.7619047619047616E-2</c:v>
                </c:pt>
                <c:pt idx="8">
                  <c:v>3.0973451327433628E-2</c:v>
                </c:pt>
                <c:pt idx="9">
                  <c:v>0.10273972602739725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9F-4D30-9619-FA8C7A3F4E7D}"/>
            </c:ext>
          </c:extLst>
        </c:ser>
        <c:ser>
          <c:idx val="8"/>
          <c:order val="8"/>
          <c:tx>
            <c:strRef>
              <c:f>ações_concluídas!$B$136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ações_concluídas!$C$127:$L$127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ações_concluídas!$C$136:$L$136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1.3888888888888888E-2</c:v>
                </c:pt>
                <c:pt idx="3">
                  <c:v>1.8633540372670808E-2</c:v>
                </c:pt>
                <c:pt idx="4">
                  <c:v>2.6595744680851064E-2</c:v>
                </c:pt>
                <c:pt idx="5">
                  <c:v>2.5806451612903226E-2</c:v>
                </c:pt>
                <c:pt idx="6">
                  <c:v>1.2048192771084338E-2</c:v>
                </c:pt>
                <c:pt idx="7">
                  <c:v>1.5873015873015872E-2</c:v>
                </c:pt>
                <c:pt idx="8">
                  <c:v>2.6548672566371681E-2</c:v>
                </c:pt>
                <c:pt idx="9">
                  <c:v>2.7397260273972601E-2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9F-4D30-9619-FA8C7A3F4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157491968"/>
        <c:axId val="157601792"/>
        <c:axId val="0"/>
      </c:bar3DChart>
      <c:catAx>
        <c:axId val="15749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57601792"/>
        <c:crosses val="autoZero"/>
        <c:auto val="1"/>
        <c:lblAlgn val="ctr"/>
        <c:lblOffset val="100"/>
        <c:noMultiLvlLbl val="0"/>
      </c:catAx>
      <c:valAx>
        <c:axId val="157601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57491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391710127368099"/>
          <c:y val="4.5001781697512303E-2"/>
          <c:w val="0.8214702139505291"/>
          <c:h val="0.54914650615191807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ações_andamento!$B$132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ações_andamento!$C$132:$L$132</c:f>
              <c:numCache>
                <c:formatCode>0%</c:formatCode>
                <c:ptCount val="10"/>
                <c:pt idx="0">
                  <c:v>0.16666666666666666</c:v>
                </c:pt>
                <c:pt idx="1">
                  <c:v>0.2413793103448276</c:v>
                </c:pt>
                <c:pt idx="2">
                  <c:v>0.22222222222222221</c:v>
                </c:pt>
                <c:pt idx="3">
                  <c:v>0.33333333333333331</c:v>
                </c:pt>
                <c:pt idx="4">
                  <c:v>0.4358974358974359</c:v>
                </c:pt>
                <c:pt idx="5">
                  <c:v>0.31578947368421051</c:v>
                </c:pt>
                <c:pt idx="6">
                  <c:v>0.23529411764705882</c:v>
                </c:pt>
                <c:pt idx="7">
                  <c:v>0.15384615384615385</c:v>
                </c:pt>
                <c:pt idx="8">
                  <c:v>0.24324324324324326</c:v>
                </c:pt>
                <c:pt idx="9">
                  <c:v>0.13709677419354838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C-4D66-9108-43649EB1E1DC}"/>
            </c:ext>
          </c:extLst>
        </c:ser>
        <c:ser>
          <c:idx val="5"/>
          <c:order val="1"/>
          <c:tx>
            <c:strRef>
              <c:f>ações_andamento!$B$130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ações_andamento!$C$130:$L$130</c:f>
              <c:numCache>
                <c:formatCode>0%</c:formatCode>
                <c:ptCount val="10"/>
                <c:pt idx="0">
                  <c:v>0.16666666666666666</c:v>
                </c:pt>
                <c:pt idx="1">
                  <c:v>0.10344827586206896</c:v>
                </c:pt>
                <c:pt idx="2">
                  <c:v>0.30555555555555558</c:v>
                </c:pt>
                <c:pt idx="3">
                  <c:v>0.17948717948717949</c:v>
                </c:pt>
                <c:pt idx="4">
                  <c:v>0.15384615384615385</c:v>
                </c:pt>
                <c:pt idx="5">
                  <c:v>0.26315789473684209</c:v>
                </c:pt>
                <c:pt idx="6">
                  <c:v>0.26470588235294118</c:v>
                </c:pt>
                <c:pt idx="7">
                  <c:v>0.24615384615384617</c:v>
                </c:pt>
                <c:pt idx="8">
                  <c:v>0.24324324324324326</c:v>
                </c:pt>
                <c:pt idx="9">
                  <c:v>0.23387096774193547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FC-4D66-9108-43649EB1E1DC}"/>
            </c:ext>
          </c:extLst>
        </c:ser>
        <c:ser>
          <c:idx val="3"/>
          <c:order val="2"/>
          <c:tx>
            <c:strRef>
              <c:f>ações_andamento!$B$128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ações_andamento!$C$128:$L$128</c:f>
              <c:numCache>
                <c:formatCode>0%</c:formatCode>
                <c:ptCount val="10"/>
                <c:pt idx="0">
                  <c:v>0.16666666666666666</c:v>
                </c:pt>
                <c:pt idx="1">
                  <c:v>0.31034482758620691</c:v>
                </c:pt>
                <c:pt idx="2">
                  <c:v>0.25</c:v>
                </c:pt>
                <c:pt idx="3">
                  <c:v>0.23076923076923078</c:v>
                </c:pt>
                <c:pt idx="4">
                  <c:v>0.20512820512820512</c:v>
                </c:pt>
                <c:pt idx="5">
                  <c:v>0.10526315789473684</c:v>
                </c:pt>
                <c:pt idx="6">
                  <c:v>0.25</c:v>
                </c:pt>
                <c:pt idx="7">
                  <c:v>0.24615384615384617</c:v>
                </c:pt>
                <c:pt idx="8">
                  <c:v>0</c:v>
                </c:pt>
                <c:pt idx="9">
                  <c:v>0.23387096774193547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FC-4D66-9108-43649EB1E1DC}"/>
            </c:ext>
          </c:extLst>
        </c:ser>
        <c:ser>
          <c:idx val="2"/>
          <c:order val="3"/>
          <c:tx>
            <c:strRef>
              <c:f>ações_andamento!$B$133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ações_andamento!$C$133:$L$133</c:f>
              <c:numCache>
                <c:formatCode>0%</c:formatCode>
                <c:ptCount val="10"/>
                <c:pt idx="0">
                  <c:v>0.16666666666666666</c:v>
                </c:pt>
                <c:pt idx="1">
                  <c:v>3.4482758620689655E-2</c:v>
                </c:pt>
                <c:pt idx="2">
                  <c:v>2.7777777777777776E-2</c:v>
                </c:pt>
                <c:pt idx="3">
                  <c:v>0.10256410256410256</c:v>
                </c:pt>
                <c:pt idx="4">
                  <c:v>0</c:v>
                </c:pt>
                <c:pt idx="5">
                  <c:v>5.2631578947368418E-2</c:v>
                </c:pt>
                <c:pt idx="6">
                  <c:v>0.10294117647058823</c:v>
                </c:pt>
                <c:pt idx="7">
                  <c:v>6.1538461538461542E-2</c:v>
                </c:pt>
                <c:pt idx="8">
                  <c:v>2.7027027027027029E-2</c:v>
                </c:pt>
                <c:pt idx="9">
                  <c:v>4.8387096774193547E-2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FC-4D66-9108-43649EB1E1DC}"/>
            </c:ext>
          </c:extLst>
        </c:ser>
        <c:ser>
          <c:idx val="7"/>
          <c:order val="4"/>
          <c:tx>
            <c:strRef>
              <c:f>ações_andamento!$B$135</c:f>
              <c:strCache>
                <c:ptCount val="1"/>
                <c:pt idx="0">
                  <c:v>Linguística, Letras e Artes 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ações_andamento!$C$135:$L$135</c:f>
              <c:numCache>
                <c:formatCode>0%</c:formatCode>
                <c:ptCount val="10"/>
                <c:pt idx="0">
                  <c:v>0</c:v>
                </c:pt>
                <c:pt idx="1">
                  <c:v>0.2413793103448276</c:v>
                </c:pt>
                <c:pt idx="2">
                  <c:v>8.3333333333333329E-2</c:v>
                </c:pt>
                <c:pt idx="3">
                  <c:v>2.564102564102564E-2</c:v>
                </c:pt>
                <c:pt idx="4">
                  <c:v>0.10256410256410256</c:v>
                </c:pt>
                <c:pt idx="5">
                  <c:v>0.10526315789473684</c:v>
                </c:pt>
                <c:pt idx="6">
                  <c:v>2.9411764705882353E-2</c:v>
                </c:pt>
                <c:pt idx="7">
                  <c:v>0.12307692307692308</c:v>
                </c:pt>
                <c:pt idx="8">
                  <c:v>0.13513513513513514</c:v>
                </c:pt>
                <c:pt idx="9">
                  <c:v>0.10483870967741936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FC-4D66-9108-43649EB1E1DC}"/>
            </c:ext>
          </c:extLst>
        </c:ser>
        <c:ser>
          <c:idx val="0"/>
          <c:order val="5"/>
          <c:tx>
            <c:strRef>
              <c:f>ações_andamento!$B$131</c:f>
              <c:strCache>
                <c:ptCount val="1"/>
                <c:pt idx="0">
                  <c:v>Ciências Exatas e da Terra 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ações_andamento!$C$131:$L$131</c:f>
              <c:numCache>
                <c:formatCode>0%</c:formatCode>
                <c:ptCount val="10"/>
                <c:pt idx="0">
                  <c:v>0.16666666666666666</c:v>
                </c:pt>
                <c:pt idx="1">
                  <c:v>0</c:v>
                </c:pt>
                <c:pt idx="2">
                  <c:v>2.7777777777777776E-2</c:v>
                </c:pt>
                <c:pt idx="3">
                  <c:v>5.128205128205128E-2</c:v>
                </c:pt>
                <c:pt idx="4">
                  <c:v>7.6923076923076927E-2</c:v>
                </c:pt>
                <c:pt idx="5">
                  <c:v>5.2631578947368418E-2</c:v>
                </c:pt>
                <c:pt idx="6">
                  <c:v>4.4117647058823532E-2</c:v>
                </c:pt>
                <c:pt idx="7">
                  <c:v>6.1538461538461542E-2</c:v>
                </c:pt>
                <c:pt idx="8">
                  <c:v>0.10810810810810811</c:v>
                </c:pt>
                <c:pt idx="9">
                  <c:v>4.8387096774193547E-2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FC-4D66-9108-43649EB1E1DC}"/>
            </c:ext>
          </c:extLst>
        </c:ser>
        <c:ser>
          <c:idx val="4"/>
          <c:order val="6"/>
          <c:tx>
            <c:strRef>
              <c:f>ações_andamento!$B$129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ações_andamento!$C$129:$L$129</c:f>
              <c:numCache>
                <c:formatCode>0%</c:formatCode>
                <c:ptCount val="10"/>
                <c:pt idx="0">
                  <c:v>0</c:v>
                </c:pt>
                <c:pt idx="1">
                  <c:v>6.8965517241379309E-2</c:v>
                </c:pt>
                <c:pt idx="2">
                  <c:v>2.7777777777777776E-2</c:v>
                </c:pt>
                <c:pt idx="3">
                  <c:v>2.564102564102564E-2</c:v>
                </c:pt>
                <c:pt idx="4">
                  <c:v>0</c:v>
                </c:pt>
                <c:pt idx="5">
                  <c:v>3.5087719298245612E-2</c:v>
                </c:pt>
                <c:pt idx="6">
                  <c:v>2.9411764705882353E-2</c:v>
                </c:pt>
                <c:pt idx="7">
                  <c:v>1.5384615384615385E-2</c:v>
                </c:pt>
                <c:pt idx="8">
                  <c:v>5.4054054054054057E-2</c:v>
                </c:pt>
                <c:pt idx="9">
                  <c:v>8.0645161290322578E-2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FC-4D66-9108-43649EB1E1DC}"/>
            </c:ext>
          </c:extLst>
        </c:ser>
        <c:ser>
          <c:idx val="8"/>
          <c:order val="7"/>
          <c:tx>
            <c:strRef>
              <c:f>ações_andamento!$B$136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ações_andamento!$C$136:$L$136</c:f>
              <c:numCache>
                <c:formatCode>0%</c:formatCode>
                <c:ptCount val="10"/>
                <c:pt idx="0">
                  <c:v>0.16666666666666666</c:v>
                </c:pt>
                <c:pt idx="1">
                  <c:v>0</c:v>
                </c:pt>
                <c:pt idx="2">
                  <c:v>5.5555555555555552E-2</c:v>
                </c:pt>
                <c:pt idx="3">
                  <c:v>2.564102564102564E-2</c:v>
                </c:pt>
                <c:pt idx="4">
                  <c:v>2.564102564102564E-2</c:v>
                </c:pt>
                <c:pt idx="5">
                  <c:v>5.2631578947368418E-2</c:v>
                </c:pt>
                <c:pt idx="6">
                  <c:v>1.4705882352941176E-2</c:v>
                </c:pt>
                <c:pt idx="7">
                  <c:v>1.5384615384615385E-2</c:v>
                </c:pt>
                <c:pt idx="8">
                  <c:v>8.1081081081081086E-2</c:v>
                </c:pt>
                <c:pt idx="9">
                  <c:v>5.6451612903225805E-2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6FC-4D66-9108-43649EB1E1DC}"/>
            </c:ext>
          </c:extLst>
        </c:ser>
        <c:ser>
          <c:idx val="6"/>
          <c:order val="8"/>
          <c:tx>
            <c:strRef>
              <c:f>ações_andamento!$B$134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ações_andamento!$C$127:$L$127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ações_andamento!$C$134:$L$134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2.564102564102564E-2</c:v>
                </c:pt>
                <c:pt idx="4">
                  <c:v>0</c:v>
                </c:pt>
                <c:pt idx="5">
                  <c:v>1.7543859649122806E-2</c:v>
                </c:pt>
                <c:pt idx="6">
                  <c:v>2.9411764705882353E-2</c:v>
                </c:pt>
                <c:pt idx="7">
                  <c:v>7.6923076923076927E-2</c:v>
                </c:pt>
                <c:pt idx="8">
                  <c:v>0.10810810810810811</c:v>
                </c:pt>
                <c:pt idx="9">
                  <c:v>5.6451612903225805E-2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FC-4D66-9108-43649EB1E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210379904"/>
        <c:axId val="210381440"/>
        <c:axId val="0"/>
      </c:bar3DChart>
      <c:catAx>
        <c:axId val="21037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210381440"/>
        <c:crosses val="autoZero"/>
        <c:auto val="1"/>
        <c:lblAlgn val="ctr"/>
        <c:lblOffset val="100"/>
        <c:noMultiLvlLbl val="0"/>
      </c:catAx>
      <c:valAx>
        <c:axId val="2103814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103799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ações_aprovadas!$B$17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ações_aprovadas!$C$16:$L$16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ações_aprovadas!$C$17:$L$17</c:f>
              <c:numCache>
                <c:formatCode>General</c:formatCode>
                <c:ptCount val="10"/>
                <c:pt idx="0">
                  <c:v>11</c:v>
                </c:pt>
                <c:pt idx="1">
                  <c:v>113</c:v>
                </c:pt>
                <c:pt idx="2">
                  <c:v>151</c:v>
                </c:pt>
                <c:pt idx="3">
                  <c:v>164</c:v>
                </c:pt>
                <c:pt idx="4">
                  <c:v>188</c:v>
                </c:pt>
                <c:pt idx="5">
                  <c:v>173</c:v>
                </c:pt>
                <c:pt idx="6">
                  <c:v>177</c:v>
                </c:pt>
                <c:pt idx="7">
                  <c:v>121</c:v>
                </c:pt>
                <c:pt idx="8">
                  <c:v>201</c:v>
                </c:pt>
                <c:pt idx="9">
                  <c:v>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94-4141-8B57-C08705E6B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34656"/>
        <c:axId val="142336384"/>
      </c:lineChart>
      <c:catAx>
        <c:axId val="1421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42336384"/>
        <c:crosses val="autoZero"/>
        <c:auto val="1"/>
        <c:lblAlgn val="ctr"/>
        <c:lblOffset val="100"/>
        <c:noMultiLvlLbl val="0"/>
      </c:catAx>
      <c:valAx>
        <c:axId val="142336384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421346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27"/>
          <c:y val="2.0376845865512818E-5"/>
          <c:w val="0.82147021395052888"/>
          <c:h val="0.5832133724496924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ações_aprovadas!$B$132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rgbClr val="6699FF"/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ações_aprovadas!$C$132:$L$132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0.26548672566371684</c:v>
                </c:pt>
                <c:pt idx="2">
                  <c:v>0.27814569536423839</c:v>
                </c:pt>
                <c:pt idx="3">
                  <c:v>0.31097560975609756</c:v>
                </c:pt>
                <c:pt idx="4">
                  <c:v>0.30319148936170215</c:v>
                </c:pt>
                <c:pt idx="5">
                  <c:v>0.28901734104046245</c:v>
                </c:pt>
                <c:pt idx="6">
                  <c:v>0.23728813559322035</c:v>
                </c:pt>
                <c:pt idx="7">
                  <c:v>0.1487603305785124</c:v>
                </c:pt>
                <c:pt idx="8">
                  <c:v>0.22388059701492538</c:v>
                </c:pt>
                <c:pt idx="9">
                  <c:v>0.19827586206896552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F-4216-AA1F-3EE3D795067F}"/>
            </c:ext>
          </c:extLst>
        </c:ser>
        <c:ser>
          <c:idx val="5"/>
          <c:order val="1"/>
          <c:tx>
            <c:strRef>
              <c:f>ações_aprovadas!$B$130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ações_aprovadas!$C$130:$L$130</c:f>
              <c:numCache>
                <c:formatCode>0%</c:formatCode>
                <c:ptCount val="10"/>
                <c:pt idx="0">
                  <c:v>0.18181818181818182</c:v>
                </c:pt>
                <c:pt idx="1">
                  <c:v>0.10619469026548672</c:v>
                </c:pt>
                <c:pt idx="2">
                  <c:v>0.20529801324503311</c:v>
                </c:pt>
                <c:pt idx="3">
                  <c:v>0.18292682926829268</c:v>
                </c:pt>
                <c:pt idx="4">
                  <c:v>0.1702127659574468</c:v>
                </c:pt>
                <c:pt idx="5">
                  <c:v>0.19075144508670519</c:v>
                </c:pt>
                <c:pt idx="6">
                  <c:v>0.19209039548022599</c:v>
                </c:pt>
                <c:pt idx="7">
                  <c:v>0.23966942148760331</c:v>
                </c:pt>
                <c:pt idx="8">
                  <c:v>0.20398009950248755</c:v>
                </c:pt>
                <c:pt idx="9">
                  <c:v>0.18103448275862069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F-4216-AA1F-3EE3D795067F}"/>
            </c:ext>
          </c:extLst>
        </c:ser>
        <c:ser>
          <c:idx val="3"/>
          <c:order val="2"/>
          <c:tx>
            <c:strRef>
              <c:f>ações_aprovadas!$B$128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ações_aprovadas!$C$128:$L$128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0.16814159292035399</c:v>
                </c:pt>
                <c:pt idx="2">
                  <c:v>0.15231788079470199</c:v>
                </c:pt>
                <c:pt idx="3">
                  <c:v>0.13414634146341464</c:v>
                </c:pt>
                <c:pt idx="4">
                  <c:v>8.5106382978723402E-2</c:v>
                </c:pt>
                <c:pt idx="5">
                  <c:v>0.15606936416184972</c:v>
                </c:pt>
                <c:pt idx="6">
                  <c:v>0.23163841807909605</c:v>
                </c:pt>
                <c:pt idx="7">
                  <c:v>0.19008264462809918</c:v>
                </c:pt>
                <c:pt idx="8">
                  <c:v>0.14427860696517414</c:v>
                </c:pt>
                <c:pt idx="9">
                  <c:v>0.17241379310344829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4F-4216-AA1F-3EE3D795067F}"/>
            </c:ext>
          </c:extLst>
        </c:ser>
        <c:ser>
          <c:idx val="0"/>
          <c:order val="3"/>
          <c:tx>
            <c:strRef>
              <c:f>ações_aprovadas!$B$133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ações_aprovadas!$C$133:$L$133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7.9646017699115043E-2</c:v>
                </c:pt>
                <c:pt idx="2">
                  <c:v>3.3112582781456956E-2</c:v>
                </c:pt>
                <c:pt idx="3">
                  <c:v>8.5365853658536592E-2</c:v>
                </c:pt>
                <c:pt idx="4">
                  <c:v>0.10638297872340426</c:v>
                </c:pt>
                <c:pt idx="5">
                  <c:v>5.7803468208092484E-2</c:v>
                </c:pt>
                <c:pt idx="6">
                  <c:v>9.03954802259887E-2</c:v>
                </c:pt>
                <c:pt idx="7">
                  <c:v>4.9586776859504134E-2</c:v>
                </c:pt>
                <c:pt idx="8">
                  <c:v>7.9601990049751242E-2</c:v>
                </c:pt>
                <c:pt idx="9">
                  <c:v>7.7586206896551727E-2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4F-4216-AA1F-3EE3D795067F}"/>
            </c:ext>
          </c:extLst>
        </c:ser>
        <c:ser>
          <c:idx val="7"/>
          <c:order val="4"/>
          <c:tx>
            <c:strRef>
              <c:f>ações_aprovadas!$B$135</c:f>
              <c:strCache>
                <c:ptCount val="1"/>
                <c:pt idx="0">
                  <c:v>Linguística, Letras e Artes 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ações_aprovadas!$C$135:$L$135</c:f>
              <c:numCache>
                <c:formatCode>0%</c:formatCode>
                <c:ptCount val="10"/>
                <c:pt idx="0">
                  <c:v>0</c:v>
                </c:pt>
                <c:pt idx="1">
                  <c:v>0.23008849557522124</c:v>
                </c:pt>
                <c:pt idx="2">
                  <c:v>0.13907284768211919</c:v>
                </c:pt>
                <c:pt idx="3">
                  <c:v>0.13414634146341464</c:v>
                </c:pt>
                <c:pt idx="4">
                  <c:v>0.10106382978723404</c:v>
                </c:pt>
                <c:pt idx="5">
                  <c:v>0.10404624277456648</c:v>
                </c:pt>
                <c:pt idx="6">
                  <c:v>0.10734463276836158</c:v>
                </c:pt>
                <c:pt idx="7">
                  <c:v>0.16528925619834711</c:v>
                </c:pt>
                <c:pt idx="8">
                  <c:v>0.1044776119402985</c:v>
                </c:pt>
                <c:pt idx="9">
                  <c:v>0.13793103448275862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4F-4216-AA1F-3EE3D795067F}"/>
            </c:ext>
          </c:extLst>
        </c:ser>
        <c:ser>
          <c:idx val="6"/>
          <c:order val="5"/>
          <c:tx>
            <c:strRef>
              <c:f>ações_aprovadas!$B$131</c:f>
              <c:strCache>
                <c:ptCount val="1"/>
                <c:pt idx="0">
                  <c:v>Ciências Exatas e da Terra 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ações_aprovadas!$C$131:$L$131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1.7699115044247787E-2</c:v>
                </c:pt>
                <c:pt idx="2">
                  <c:v>2.6490066225165563E-2</c:v>
                </c:pt>
                <c:pt idx="3">
                  <c:v>3.6585365853658534E-2</c:v>
                </c:pt>
                <c:pt idx="4">
                  <c:v>5.8510638297872342E-2</c:v>
                </c:pt>
                <c:pt idx="5">
                  <c:v>3.4682080924855488E-2</c:v>
                </c:pt>
                <c:pt idx="6">
                  <c:v>5.6497175141242938E-2</c:v>
                </c:pt>
                <c:pt idx="7">
                  <c:v>8.2644628099173556E-2</c:v>
                </c:pt>
                <c:pt idx="8">
                  <c:v>0.1044776119402985</c:v>
                </c:pt>
                <c:pt idx="9">
                  <c:v>5.6034482758620691E-2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4F-4216-AA1F-3EE3D795067F}"/>
            </c:ext>
          </c:extLst>
        </c:ser>
        <c:ser>
          <c:idx val="2"/>
          <c:order val="6"/>
          <c:tx>
            <c:strRef>
              <c:f>ações_aprovadas!$B$129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ações_aprovadas!$C$129:$L$129</c:f>
              <c:numCache>
                <c:formatCode>0%</c:formatCode>
                <c:ptCount val="10"/>
                <c:pt idx="0">
                  <c:v>0</c:v>
                </c:pt>
                <c:pt idx="1">
                  <c:v>5.3097345132743362E-2</c:v>
                </c:pt>
                <c:pt idx="2">
                  <c:v>7.2847682119205295E-2</c:v>
                </c:pt>
                <c:pt idx="3">
                  <c:v>3.6585365853658534E-2</c:v>
                </c:pt>
                <c:pt idx="4">
                  <c:v>9.5744680851063829E-2</c:v>
                </c:pt>
                <c:pt idx="5">
                  <c:v>5.7803468208092484E-2</c:v>
                </c:pt>
                <c:pt idx="6">
                  <c:v>4.519774011299435E-2</c:v>
                </c:pt>
                <c:pt idx="7">
                  <c:v>3.3057851239669422E-2</c:v>
                </c:pt>
                <c:pt idx="8">
                  <c:v>6.965174129353234E-2</c:v>
                </c:pt>
                <c:pt idx="9">
                  <c:v>6.0344827586206899E-2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4F-4216-AA1F-3EE3D795067F}"/>
            </c:ext>
          </c:extLst>
        </c:ser>
        <c:ser>
          <c:idx val="8"/>
          <c:order val="7"/>
          <c:tx>
            <c:strRef>
              <c:f>ações_aprovadas!$B$136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ações_aprovadas!$C$136:$L$136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7.9646017699115043E-2</c:v>
                </c:pt>
                <c:pt idx="2">
                  <c:v>7.9470198675496692E-2</c:v>
                </c:pt>
                <c:pt idx="3">
                  <c:v>5.4878048780487805E-2</c:v>
                </c:pt>
                <c:pt idx="4">
                  <c:v>5.8510638297872342E-2</c:v>
                </c:pt>
                <c:pt idx="5">
                  <c:v>8.0924855491329481E-2</c:v>
                </c:pt>
                <c:pt idx="6">
                  <c:v>2.2598870056497175E-2</c:v>
                </c:pt>
                <c:pt idx="7">
                  <c:v>4.9586776859504134E-2</c:v>
                </c:pt>
                <c:pt idx="8">
                  <c:v>4.975124378109453E-2</c:v>
                </c:pt>
                <c:pt idx="9">
                  <c:v>8.1896551724137928E-2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44F-4216-AA1F-3EE3D795067F}"/>
            </c:ext>
          </c:extLst>
        </c:ser>
        <c:ser>
          <c:idx val="9"/>
          <c:order val="8"/>
          <c:tx>
            <c:strRef>
              <c:f>ações_aprovadas!$B$134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cat>
            <c:numRef>
              <c:f>ações_aprovadas!$C$127:$L$127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ações_aprovadas!$C$134:$L$134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1.3245033112582781E-2</c:v>
                </c:pt>
                <c:pt idx="3">
                  <c:v>2.4390243902439025E-2</c:v>
                </c:pt>
                <c:pt idx="4">
                  <c:v>2.1276595744680851E-2</c:v>
                </c:pt>
                <c:pt idx="5">
                  <c:v>2.8901734104046242E-2</c:v>
                </c:pt>
                <c:pt idx="6">
                  <c:v>1.6949152542372881E-2</c:v>
                </c:pt>
                <c:pt idx="7">
                  <c:v>4.1322314049586778E-2</c:v>
                </c:pt>
                <c:pt idx="8">
                  <c:v>1.9900497512437811E-2</c:v>
                </c:pt>
                <c:pt idx="9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4F-4216-AA1F-3EE3D7950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292409704"/>
        <c:axId val="1"/>
        <c:axId val="0"/>
      </c:bar3DChart>
      <c:catAx>
        <c:axId val="29240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924097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30225314001427522"/>
          <c:y val="0"/>
          <c:w val="0.69774685998572483"/>
          <c:h val="0.7946441767848863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ações_concluídas!$B$294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ações_concluídas!$C$293:$L$293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ações_concluídas!$C$294:$L$294</c:f>
              <c:numCache>
                <c:formatCode>General</c:formatCode>
                <c:ptCount val="10"/>
                <c:pt idx="0">
                  <c:v>2</c:v>
                </c:pt>
                <c:pt idx="1">
                  <c:v>81</c:v>
                </c:pt>
                <c:pt idx="2">
                  <c:v>127</c:v>
                </c:pt>
                <c:pt idx="3">
                  <c:v>144</c:v>
                </c:pt>
                <c:pt idx="4">
                  <c:v>163</c:v>
                </c:pt>
                <c:pt idx="5">
                  <c:v>134</c:v>
                </c:pt>
                <c:pt idx="6">
                  <c:v>142</c:v>
                </c:pt>
                <c:pt idx="7">
                  <c:v>93</c:v>
                </c:pt>
                <c:pt idx="8">
                  <c:v>144</c:v>
                </c:pt>
                <c:pt idx="9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F-49A3-902B-41628377FEBC}"/>
            </c:ext>
          </c:extLst>
        </c:ser>
        <c:ser>
          <c:idx val="2"/>
          <c:order val="1"/>
          <c:tx>
            <c:strRef>
              <c:f>ações_concluídas!$B$295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ações_concluídas!$C$293:$L$293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ações_concluídas!$C$295:$L$295</c:f>
              <c:numCache>
                <c:formatCode>General</c:formatCode>
                <c:ptCount val="10"/>
                <c:pt idx="0">
                  <c:v>3</c:v>
                </c:pt>
                <c:pt idx="1">
                  <c:v>9</c:v>
                </c:pt>
                <c:pt idx="2">
                  <c:v>17</c:v>
                </c:pt>
                <c:pt idx="3">
                  <c:v>17</c:v>
                </c:pt>
                <c:pt idx="4">
                  <c:v>25</c:v>
                </c:pt>
                <c:pt idx="5">
                  <c:v>21</c:v>
                </c:pt>
                <c:pt idx="6">
                  <c:v>24</c:v>
                </c:pt>
                <c:pt idx="7">
                  <c:v>33</c:v>
                </c:pt>
                <c:pt idx="8">
                  <c:v>82</c:v>
                </c:pt>
                <c:pt idx="9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2F-49A3-902B-41628377FEBC}"/>
            </c:ext>
          </c:extLst>
        </c:ser>
        <c:ser>
          <c:idx val="3"/>
          <c:order val="2"/>
          <c:tx>
            <c:strRef>
              <c:f>ações_concluídas!$B$296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</c:spPr>
          <c:invertIfNegative val="0"/>
          <c:cat>
            <c:numRef>
              <c:f>ações_concluídas!$C$293:$L$293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ações_concluídas!$C$296:$L$296</c:f>
              <c:numCache>
                <c:formatCode>General</c:formatCode>
                <c:ptCount val="10"/>
                <c:pt idx="0">
                  <c:v>5</c:v>
                </c:pt>
                <c:pt idx="1">
                  <c:v>90</c:v>
                </c:pt>
                <c:pt idx="2">
                  <c:v>144</c:v>
                </c:pt>
                <c:pt idx="3">
                  <c:v>161</c:v>
                </c:pt>
                <c:pt idx="4">
                  <c:v>188</c:v>
                </c:pt>
                <c:pt idx="5">
                  <c:v>155</c:v>
                </c:pt>
                <c:pt idx="6">
                  <c:v>166</c:v>
                </c:pt>
                <c:pt idx="7">
                  <c:v>126</c:v>
                </c:pt>
                <c:pt idx="8">
                  <c:v>226</c:v>
                </c:pt>
                <c:pt idx="9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2F-49A3-902B-41628377F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cylinder"/>
        <c:axId val="99979648"/>
        <c:axId val="101437824"/>
        <c:axId val="0"/>
      </c:bar3DChart>
      <c:catAx>
        <c:axId val="999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01437824"/>
        <c:crosses val="autoZero"/>
        <c:auto val="1"/>
        <c:lblAlgn val="ctr"/>
        <c:lblOffset val="100"/>
        <c:noMultiLvlLbl val="0"/>
      </c:catAx>
      <c:valAx>
        <c:axId val="101437824"/>
        <c:scaling>
          <c:orientation val="minMax"/>
          <c:max val="250"/>
        </c:scaling>
        <c:delete val="1"/>
        <c:axPos val="l"/>
        <c:numFmt formatCode="General" sourceLinked="1"/>
        <c:majorTickMark val="out"/>
        <c:minorTickMark val="none"/>
        <c:tickLblPos val="none"/>
        <c:crossAx val="99979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31028215223097111"/>
          <c:y val="9.1312670052190431E-2"/>
          <c:w val="0.67480697725284344"/>
          <c:h val="0.73982433069925557"/>
        </c:manualLayout>
      </c:layout>
      <c:bar3DChart>
        <c:barDir val="col"/>
        <c:grouping val="stacked"/>
        <c:varyColors val="0"/>
        <c:ser>
          <c:idx val="2"/>
          <c:order val="0"/>
          <c:tx>
            <c:strRef>
              <c:f>ações_concluídas!$B$304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ações_concluídas!$C$303:$L$303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ações_concluídas!$C$304:$L$304</c:f>
              <c:numCache>
                <c:formatCode>0%</c:formatCode>
                <c:ptCount val="10"/>
                <c:pt idx="0">
                  <c:v>0.4</c:v>
                </c:pt>
                <c:pt idx="1">
                  <c:v>0.9</c:v>
                </c:pt>
                <c:pt idx="2">
                  <c:v>0.88194444444444442</c:v>
                </c:pt>
                <c:pt idx="3">
                  <c:v>0.89440993788819878</c:v>
                </c:pt>
                <c:pt idx="4">
                  <c:v>0.86702127659574468</c:v>
                </c:pt>
                <c:pt idx="5">
                  <c:v>0.86451612903225805</c:v>
                </c:pt>
                <c:pt idx="6">
                  <c:v>0.85542168674698793</c:v>
                </c:pt>
                <c:pt idx="7">
                  <c:v>0.73809523809523814</c:v>
                </c:pt>
                <c:pt idx="8">
                  <c:v>0.63716814159292035</c:v>
                </c:pt>
                <c:pt idx="9">
                  <c:v>0.36986301369863012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0-4334-941B-6A5731CD0F10}"/>
            </c:ext>
          </c:extLst>
        </c:ser>
        <c:ser>
          <c:idx val="0"/>
          <c:order val="1"/>
          <c:tx>
            <c:strRef>
              <c:f>ações_concluídas!$B$305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ações_concluídas!$C$303:$L$303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ações_concluídas!$C$305:$L$305</c:f>
              <c:numCache>
                <c:formatCode>0%</c:formatCode>
                <c:ptCount val="10"/>
                <c:pt idx="0">
                  <c:v>0.6</c:v>
                </c:pt>
                <c:pt idx="1">
                  <c:v>0.1</c:v>
                </c:pt>
                <c:pt idx="2">
                  <c:v>0.11805555555555555</c:v>
                </c:pt>
                <c:pt idx="3">
                  <c:v>0.10559006211180125</c:v>
                </c:pt>
                <c:pt idx="4">
                  <c:v>0.13297872340425532</c:v>
                </c:pt>
                <c:pt idx="5">
                  <c:v>0.13548387096774195</c:v>
                </c:pt>
                <c:pt idx="6">
                  <c:v>0.14457831325301204</c:v>
                </c:pt>
                <c:pt idx="7">
                  <c:v>0.26190476190476192</c:v>
                </c:pt>
                <c:pt idx="8">
                  <c:v>0.36283185840707965</c:v>
                </c:pt>
                <c:pt idx="9">
                  <c:v>0.63013698630136983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D0-4334-941B-6A5731CD0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cylinder"/>
        <c:axId val="99493376"/>
        <c:axId val="99494912"/>
        <c:axId val="0"/>
      </c:bar3DChart>
      <c:catAx>
        <c:axId val="9949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9494912"/>
        <c:crosses val="autoZero"/>
        <c:auto val="1"/>
        <c:lblAlgn val="ctr"/>
        <c:lblOffset val="100"/>
        <c:noMultiLvlLbl val="0"/>
      </c:catAx>
      <c:valAx>
        <c:axId val="994949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9493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2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  <c:spPr>
        <a:solidFill>
          <a:schemeClr val="accent1"/>
        </a:solidFill>
        <a:ln>
          <a:noFill/>
        </a:ln>
      </c:spPr>
    </c:sideWall>
    <c:backWall>
      <c:thickness val="0"/>
      <c:spPr>
        <a:solidFill>
          <a:schemeClr val="accent1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0.36946303587051621"/>
          <c:y val="1.9140087991561232E-2"/>
          <c:w val="0.65500978929128173"/>
          <c:h val="0.55007412330313576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resumo_bolsas_PROEX!$C$17</c:f>
              <c:strCache>
                <c:ptCount val="1"/>
                <c:pt idx="0">
                  <c:v>Bolsas PIBEX*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resumo_bolsas_PROEX!$D$17:$O$17</c:f>
              <c:numCache>
                <c:formatCode>General</c:formatCode>
                <c:ptCount val="12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45</c:v>
                </c:pt>
                <c:pt idx="6">
                  <c:v>50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70</c:v>
                </c:pt>
                <c:pt idx="11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8-43FC-8037-843352AEDB28}"/>
            </c:ext>
          </c:extLst>
        </c:ser>
        <c:ser>
          <c:idx val="2"/>
          <c:order val="1"/>
          <c:tx>
            <c:strRef>
              <c:f>resumo_bolsas_PROEX!$C$18</c:f>
              <c:strCache>
                <c:ptCount val="1"/>
                <c:pt idx="0">
                  <c:v>Bolsas PROEXT**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resumo_bolsas_PROEX!$D$18:$O$18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33</c:v>
                </c:pt>
                <c:pt idx="6">
                  <c:v>27</c:v>
                </c:pt>
                <c:pt idx="7">
                  <c:v>43</c:v>
                </c:pt>
                <c:pt idx="8">
                  <c:v>48</c:v>
                </c:pt>
                <c:pt idx="9">
                  <c:v>18</c:v>
                </c:pt>
                <c:pt idx="10">
                  <c:v>24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28-43FC-8037-843352AEDB28}"/>
            </c:ext>
          </c:extLst>
        </c:ser>
        <c:ser>
          <c:idx val="3"/>
          <c:order val="2"/>
          <c:tx>
            <c:strRef>
              <c:f>resumo_bolsas_PROEX!$C$19</c:f>
              <c:strCache>
                <c:ptCount val="1"/>
                <c:pt idx="0">
                  <c:v>Bolsas Cultura***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resumo_bolsas_PROEX!$D$19:$O$19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7</c:v>
                </c:pt>
                <c:pt idx="8">
                  <c:v>18</c:v>
                </c:pt>
                <c:pt idx="9">
                  <c:v>21</c:v>
                </c:pt>
                <c:pt idx="10">
                  <c:v>20</c:v>
                </c:pt>
                <c:pt idx="1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28-43FC-8037-843352AEDB28}"/>
            </c:ext>
          </c:extLst>
        </c:ser>
        <c:ser>
          <c:idx val="0"/>
          <c:order val="3"/>
          <c:tx>
            <c:strRef>
              <c:f>resumo_bolsas_PROEX!$C$20</c:f>
              <c:strCache>
                <c:ptCount val="1"/>
                <c:pt idx="0">
                  <c:v>Bolsa Formador (Eixo Línguas)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4-7928-43FC-8037-843352AEDB28}"/>
              </c:ext>
            </c:extLst>
          </c:dPt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resumo_bolsas_PROEX!$D$20:$O$20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28-43FC-8037-843352AEDB28}"/>
            </c:ext>
          </c:extLst>
        </c:ser>
        <c:ser>
          <c:idx val="4"/>
          <c:order val="4"/>
          <c:tx>
            <c:strRef>
              <c:f>resumo_bolsas_PROEX!$C$21</c:f>
              <c:strCache>
                <c:ptCount val="1"/>
                <c:pt idx="0">
                  <c:v>Bolsa de Coordenação Pedagógica do eixo Cursinho Pré-Vestibular e Enem. (Bolsa de Extensão EXP B do CNPq.)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resumo_bolsas_PROEX!$D$21:$O$21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28-43FC-8037-843352AEDB28}"/>
            </c:ext>
          </c:extLst>
        </c:ser>
        <c:ser>
          <c:idx val="5"/>
          <c:order val="5"/>
          <c:tx>
            <c:strRef>
              <c:f>resumo_bolsas_PROEX!$C$22</c:f>
              <c:strCache>
                <c:ptCount val="1"/>
                <c:pt idx="0">
                  <c:v>Bolsa de Coordenação Pedagógica do eixo Formação em Línguas. (Bolsa de Extensão EXP C do CNPq.)</c:v>
                </c:pt>
              </c:strCache>
            </c:strRef>
          </c:tx>
          <c:invertIfNegative val="0"/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resumo_bolsas_PROEX!$D$22:$O$22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28-43FC-8037-843352AEDB28}"/>
            </c:ext>
          </c:extLst>
        </c:ser>
        <c:ser>
          <c:idx val="6"/>
          <c:order val="6"/>
          <c:tx>
            <c:strRef>
              <c:f>resumo_bolsas_PROEX!$C$23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</c:spPr>
          <c:invertIfNegative val="0"/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resumo_bolsas_PROEX!$D$23:$O$23</c:f>
              <c:numCache>
                <c:formatCode>General</c:formatCode>
                <c:ptCount val="12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78</c:v>
                </c:pt>
                <c:pt idx="6">
                  <c:v>82</c:v>
                </c:pt>
                <c:pt idx="7">
                  <c:v>100</c:v>
                </c:pt>
                <c:pt idx="8">
                  <c:v>121</c:v>
                </c:pt>
                <c:pt idx="9">
                  <c:v>99</c:v>
                </c:pt>
                <c:pt idx="10">
                  <c:v>115</c:v>
                </c:pt>
                <c:pt idx="11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28-43FC-8037-843352AED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box"/>
        <c:axId val="517802568"/>
        <c:axId val="1"/>
        <c:axId val="0"/>
      </c:bar3DChart>
      <c:catAx>
        <c:axId val="51780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6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FFFFFF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517802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5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4677385777788"/>
          <c:y val="5.9804013526522357E-2"/>
          <c:w val="0.80387990822339261"/>
          <c:h val="0.76187799800886957"/>
        </c:manualLayout>
      </c:layout>
      <c:lineChart>
        <c:grouping val="standard"/>
        <c:varyColors val="0"/>
        <c:ser>
          <c:idx val="0"/>
          <c:order val="0"/>
          <c:tx>
            <c:strRef>
              <c:f>resumo_bolsas_PROEX!$C$23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cat>
            <c:numRef>
              <c:f>resumo_bolsas_PROEX!$D$16:$O$16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resumo_bolsas_PROEX!$D$23:$O$23</c:f>
              <c:numCache>
                <c:formatCode>General</c:formatCode>
                <c:ptCount val="12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78</c:v>
                </c:pt>
                <c:pt idx="6">
                  <c:v>82</c:v>
                </c:pt>
                <c:pt idx="7">
                  <c:v>100</c:v>
                </c:pt>
                <c:pt idx="8">
                  <c:v>121</c:v>
                </c:pt>
                <c:pt idx="9">
                  <c:v>99</c:v>
                </c:pt>
                <c:pt idx="10">
                  <c:v>115</c:v>
                </c:pt>
                <c:pt idx="11">
                  <c:v>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BD-41C4-A4F6-EE752A36F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7798960"/>
        <c:axId val="1"/>
      </c:lineChart>
      <c:catAx>
        <c:axId val="51779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177989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44677385777796"/>
          <c:y val="5.9804013526522391E-2"/>
          <c:w val="0.80018246313012176"/>
          <c:h val="0.76187799800886991"/>
        </c:manualLayout>
      </c:layout>
      <c:lineChart>
        <c:grouping val="standard"/>
        <c:varyColors val="0"/>
        <c:ser>
          <c:idx val="0"/>
          <c:order val="0"/>
          <c:tx>
            <c:strRef>
              <c:f>'bolsa Cultura_mês'!$D$31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cat>
            <c:numRef>
              <c:f>'bolsa Cultura_mês'!$E$18:$P$18</c:f>
              <c:numCache>
                <c:formatCode>mmm/yy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'bolsa Cultura_mês'!$E$51:$P$51</c:f>
              <c:numCache>
                <c:formatCode>"R$"#,##0.00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9100</c:v>
                </c:pt>
                <c:pt idx="3">
                  <c:v>10400</c:v>
                </c:pt>
                <c:pt idx="4">
                  <c:v>10400</c:v>
                </c:pt>
                <c:pt idx="5">
                  <c:v>10000</c:v>
                </c:pt>
                <c:pt idx="6">
                  <c:v>9950</c:v>
                </c:pt>
                <c:pt idx="7">
                  <c:v>9695</c:v>
                </c:pt>
                <c:pt idx="8">
                  <c:v>10000</c:v>
                </c:pt>
                <c:pt idx="9">
                  <c:v>11200</c:v>
                </c:pt>
                <c:pt idx="10">
                  <c:v>11200</c:v>
                </c:pt>
                <c:pt idx="11">
                  <c:v>11200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8D-4240-A3B2-5366E7C84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6620928"/>
        <c:axId val="208235136"/>
      </c:lineChart>
      <c:dateAx>
        <c:axId val="206620928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5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208235136"/>
        <c:crosses val="autoZero"/>
        <c:auto val="1"/>
        <c:lblOffset val="100"/>
        <c:baseTimeUnit val="months"/>
      </c:dateAx>
      <c:valAx>
        <c:axId val="208235136"/>
        <c:scaling>
          <c:orientation val="minMax"/>
        </c:scaling>
        <c:delete val="0"/>
        <c:axPos val="l"/>
        <c:majorGridlines/>
        <c:numFmt formatCode="&quot;R$&quot;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2066209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5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2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'bolsa Cultura_mês'!$D$31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'bolsa PIBEX_mês'!$E$107:$P$107</c:f>
              <c:numCache>
                <c:formatCode>mmm\-yy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'bolsa Cultura_mês'!$E$31:$P$31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26</c:v>
                </c:pt>
                <c:pt idx="3">
                  <c:v>26</c:v>
                </c:pt>
                <c:pt idx="4">
                  <c:v>24</c:v>
                </c:pt>
                <c:pt idx="5">
                  <c:v>24</c:v>
                </c:pt>
                <c:pt idx="6">
                  <c:v>22</c:v>
                </c:pt>
                <c:pt idx="7">
                  <c:v>25</c:v>
                </c:pt>
                <c:pt idx="8">
                  <c:v>25</c:v>
                </c:pt>
                <c:pt idx="9">
                  <c:v>28</c:v>
                </c:pt>
                <c:pt idx="10">
                  <c:v>28</c:v>
                </c:pt>
                <c:pt idx="11">
                  <c:v>28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8A38-4175-B740-CD92C845E6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shape val="box"/>
        <c:axId val="166852096"/>
        <c:axId val="167045760"/>
        <c:axId val="0"/>
      </c:bar3DChart>
      <c:dateAx>
        <c:axId val="166852096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67045760"/>
        <c:crosses val="autoZero"/>
        <c:auto val="1"/>
        <c:lblOffset val="100"/>
        <c:baseTimeUnit val="months"/>
        <c:majorUnit val="1"/>
        <c:majorTimeUnit val="months"/>
      </c:dateAx>
      <c:valAx>
        <c:axId val="167045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852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2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37569370599034"/>
          <c:y val="5.9804013526522391E-2"/>
          <c:w val="0.83073662009335825"/>
          <c:h val="0.76187799800886991"/>
        </c:manualLayout>
      </c:layout>
      <c:lineChart>
        <c:grouping val="standard"/>
        <c:varyColors val="0"/>
        <c:ser>
          <c:idx val="0"/>
          <c:order val="0"/>
          <c:tx>
            <c:strRef>
              <c:f>'bolsa Cultura_mês'!$D$31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cat>
            <c:numRef>
              <c:f>'bolsa Cultura_mês'!$E$18:$P$18</c:f>
              <c:numCache>
                <c:formatCode>mmm/yy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'bolsa Cultura_mês'!$E$51:$P$51</c:f>
              <c:numCache>
                <c:formatCode>"R$"#,##0.00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9100</c:v>
                </c:pt>
                <c:pt idx="3">
                  <c:v>10400</c:v>
                </c:pt>
                <c:pt idx="4">
                  <c:v>10400</c:v>
                </c:pt>
                <c:pt idx="5">
                  <c:v>10000</c:v>
                </c:pt>
                <c:pt idx="6">
                  <c:v>9950</c:v>
                </c:pt>
                <c:pt idx="7">
                  <c:v>9695</c:v>
                </c:pt>
                <c:pt idx="8">
                  <c:v>10000</c:v>
                </c:pt>
                <c:pt idx="9">
                  <c:v>11200</c:v>
                </c:pt>
                <c:pt idx="10">
                  <c:v>11200</c:v>
                </c:pt>
                <c:pt idx="11">
                  <c:v>11200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79-4D8F-A987-F1A344899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785344"/>
        <c:axId val="193503616"/>
      </c:lineChart>
      <c:dateAx>
        <c:axId val="163785344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93503616"/>
        <c:crosses val="autoZero"/>
        <c:auto val="1"/>
        <c:lblOffset val="100"/>
        <c:baseTimeUnit val="months"/>
      </c:dateAx>
      <c:valAx>
        <c:axId val="193503616"/>
        <c:scaling>
          <c:orientation val="minMax"/>
        </c:scaling>
        <c:delete val="0"/>
        <c:axPos val="l"/>
        <c:majorGridlines/>
        <c:numFmt formatCode="&quot;R$&quot;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63785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5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2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66666666666664E-2"/>
          <c:y val="0.15427880731548801"/>
          <c:w val="0.92361111111111116"/>
          <c:h val="0.789881172923866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'bolsa Cultura_mês'!$D$31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'bolsa Cultura_mês'!$E$38:$P$38</c:f>
              <c:numCache>
                <c:formatCode>mmm/yy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'bolsa Cultura_mês'!$E$31:$P$31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26</c:v>
                </c:pt>
                <c:pt idx="3">
                  <c:v>26</c:v>
                </c:pt>
                <c:pt idx="4">
                  <c:v>24</c:v>
                </c:pt>
                <c:pt idx="5">
                  <c:v>24</c:v>
                </c:pt>
                <c:pt idx="6">
                  <c:v>22</c:v>
                </c:pt>
                <c:pt idx="7">
                  <c:v>25</c:v>
                </c:pt>
                <c:pt idx="8">
                  <c:v>25</c:v>
                </c:pt>
                <c:pt idx="9">
                  <c:v>28</c:v>
                </c:pt>
                <c:pt idx="10">
                  <c:v>28</c:v>
                </c:pt>
                <c:pt idx="11">
                  <c:v>28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DF6-44B5-A630-1473368C8E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2"/>
        <c:shape val="box"/>
        <c:axId val="218081152"/>
        <c:axId val="218082688"/>
        <c:axId val="0"/>
      </c:bar3DChart>
      <c:dateAx>
        <c:axId val="218081152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218082688"/>
        <c:crosses val="autoZero"/>
        <c:auto val="1"/>
        <c:lblOffset val="100"/>
        <c:baseTimeUnit val="months"/>
        <c:majorUnit val="1"/>
        <c:majorTimeUnit val="months"/>
      </c:dateAx>
      <c:valAx>
        <c:axId val="218082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8081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44677385777796"/>
          <c:y val="5.9804013526522391E-2"/>
          <c:w val="0.80018246313012176"/>
          <c:h val="0.76187799800886991"/>
        </c:manualLayout>
      </c:layout>
      <c:lineChart>
        <c:grouping val="standard"/>
        <c:varyColors val="0"/>
        <c:ser>
          <c:idx val="0"/>
          <c:order val="0"/>
          <c:tx>
            <c:strRef>
              <c:f>'bolsa formador_eixo línguas_mês'!$D$48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cat>
            <c:strRef>
              <c:f>'bolsa formador_eixo línguas_mês'!$E$35:$Q$35</c:f>
              <c:strCache>
                <c:ptCount val="13"/>
                <c:pt idx="0">
                  <c:v>jan/17</c:v>
                </c:pt>
                <c:pt idx="1">
                  <c:v>fev/17</c:v>
                </c:pt>
                <c:pt idx="2">
                  <c:v>mar/17</c:v>
                </c:pt>
                <c:pt idx="3">
                  <c:v>abr/17</c:v>
                </c:pt>
                <c:pt idx="4">
                  <c:v>mai/17</c:v>
                </c:pt>
                <c:pt idx="5">
                  <c:v>jun/17</c:v>
                </c:pt>
                <c:pt idx="6">
                  <c:v>jul/17</c:v>
                </c:pt>
                <c:pt idx="7">
                  <c:v>ago/17</c:v>
                </c:pt>
                <c:pt idx="8">
                  <c:v>set/17</c:v>
                </c:pt>
                <c:pt idx="9">
                  <c:v>out/17</c:v>
                </c:pt>
                <c:pt idx="10">
                  <c:v>nov/17</c:v>
                </c:pt>
                <c:pt idx="11">
                  <c:v>dez/17</c:v>
                </c:pt>
                <c:pt idx="12">
                  <c:v>Total Geral</c:v>
                </c:pt>
              </c:strCache>
            </c:strRef>
          </c:cat>
          <c:val>
            <c:numRef>
              <c:f>'bolsa formador_eixo línguas_mês'!$E$48:$P$48</c:f>
              <c:numCache>
                <c:formatCode>"R$"#,##0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9100</c:v>
                </c:pt>
                <c:pt idx="3">
                  <c:v>9100</c:v>
                </c:pt>
                <c:pt idx="4">
                  <c:v>9800</c:v>
                </c:pt>
                <c:pt idx="5">
                  <c:v>9800</c:v>
                </c:pt>
                <c:pt idx="6">
                  <c:v>9800</c:v>
                </c:pt>
                <c:pt idx="7">
                  <c:v>8796.66</c:v>
                </c:pt>
                <c:pt idx="8">
                  <c:v>9100</c:v>
                </c:pt>
                <c:pt idx="9">
                  <c:v>9100</c:v>
                </c:pt>
                <c:pt idx="10">
                  <c:v>8600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C5-49B9-BF46-BB25B2D8F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184576"/>
        <c:axId val="161001472"/>
      </c:lineChart>
      <c:catAx>
        <c:axId val="158184576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61001472"/>
        <c:crosses val="autoZero"/>
        <c:auto val="1"/>
        <c:lblAlgn val="ctr"/>
        <c:lblOffset val="100"/>
        <c:noMultiLvlLbl val="0"/>
      </c:catAx>
      <c:valAx>
        <c:axId val="161001472"/>
        <c:scaling>
          <c:orientation val="minMax"/>
        </c:scaling>
        <c:delete val="0"/>
        <c:axPos val="l"/>
        <c:majorGridlines/>
        <c:numFmt formatCode="&quot;R$&quot;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581845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5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ações_execução!$B$40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ações_execução!$C$40:$L$40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0.42016806722689076</c:v>
                </c:pt>
                <c:pt idx="2">
                  <c:v>0.55000000000000004</c:v>
                </c:pt>
                <c:pt idx="3">
                  <c:v>0.5</c:v>
                </c:pt>
                <c:pt idx="4">
                  <c:v>0.51101321585903081</c:v>
                </c:pt>
                <c:pt idx="5">
                  <c:v>0.55188679245283023</c:v>
                </c:pt>
                <c:pt idx="6">
                  <c:v>0.53846153846153844</c:v>
                </c:pt>
                <c:pt idx="7">
                  <c:v>0.63874345549738221</c:v>
                </c:pt>
                <c:pt idx="8">
                  <c:v>0.59695817490494296</c:v>
                </c:pt>
                <c:pt idx="9">
                  <c:v>0.64444444444444449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6-43DA-900F-A477BAC72CC6}"/>
            </c:ext>
          </c:extLst>
        </c:ser>
        <c:ser>
          <c:idx val="3"/>
          <c:order val="1"/>
          <c:tx>
            <c:strRef>
              <c:f>ações_execução!$B$41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ações_execução!$C$41:$L$41</c:f>
              <c:numCache>
                <c:formatCode>0%</c:formatCode>
                <c:ptCount val="10"/>
                <c:pt idx="0">
                  <c:v>0.54545454545454541</c:v>
                </c:pt>
                <c:pt idx="1">
                  <c:v>0.34453781512605042</c:v>
                </c:pt>
                <c:pt idx="2">
                  <c:v>0.26111111111111113</c:v>
                </c:pt>
                <c:pt idx="3">
                  <c:v>0.28499999999999998</c:v>
                </c:pt>
                <c:pt idx="4">
                  <c:v>0.29955947136563876</c:v>
                </c:pt>
                <c:pt idx="5">
                  <c:v>0.28773584905660377</c:v>
                </c:pt>
                <c:pt idx="6">
                  <c:v>0.34188034188034189</c:v>
                </c:pt>
                <c:pt idx="7">
                  <c:v>0.27225130890052357</c:v>
                </c:pt>
                <c:pt idx="8">
                  <c:v>0.33460076045627374</c:v>
                </c:pt>
                <c:pt idx="9">
                  <c:v>0.24444444444444444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26-43DA-900F-A477BAC72CC6}"/>
            </c:ext>
          </c:extLst>
        </c:ser>
        <c:ser>
          <c:idx val="4"/>
          <c:order val="2"/>
          <c:tx>
            <c:strRef>
              <c:f>ações_execução!$B$42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ações_execução!$C$42:$L$42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0.16806722689075632</c:v>
                </c:pt>
                <c:pt idx="2">
                  <c:v>0.11666666666666667</c:v>
                </c:pt>
                <c:pt idx="3">
                  <c:v>0.125</c:v>
                </c:pt>
                <c:pt idx="4">
                  <c:v>0.13215859030837004</c:v>
                </c:pt>
                <c:pt idx="5">
                  <c:v>8.0188679245283015E-2</c:v>
                </c:pt>
                <c:pt idx="6">
                  <c:v>6.4102564102564097E-2</c:v>
                </c:pt>
                <c:pt idx="7">
                  <c:v>7.8534031413612565E-2</c:v>
                </c:pt>
                <c:pt idx="8">
                  <c:v>6.4638783269961975E-2</c:v>
                </c:pt>
                <c:pt idx="9">
                  <c:v>0.1037037037037037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26-43DA-900F-A477BAC72CC6}"/>
            </c:ext>
          </c:extLst>
        </c:ser>
        <c:ser>
          <c:idx val="5"/>
          <c:order val="3"/>
          <c:tx>
            <c:strRef>
              <c:f>ações_execução!$B$43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7"/>
              <c:layout>
                <c:manualLayout>
                  <c:x val="2.0805469839932058E-2"/>
                  <c:y val="-7.0360598065083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26-43DA-900F-A477BAC72CC6}"/>
                </c:ext>
              </c:extLst>
            </c:dLbl>
            <c:dLbl>
              <c:idx val="8"/>
              <c:layout>
                <c:manualLayout>
                  <c:x val="6.241640951979671E-3"/>
                  <c:y val="-2.1108179419525076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26-43DA-900F-A477BAC72CC6}"/>
                </c:ext>
              </c:extLst>
            </c:dLbl>
            <c:dLbl>
              <c:idx val="9"/>
              <c:layout>
                <c:manualLayout>
                  <c:x val="-1.0416666666666794E-2"/>
                  <c:y val="-1.2856567276290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85-43AB-8248-A324AC226CE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ações_execução!$C$43:$L$43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6.7226890756302518E-2</c:v>
                </c:pt>
                <c:pt idx="2">
                  <c:v>5.5555555555555552E-2</c:v>
                </c:pt>
                <c:pt idx="3">
                  <c:v>0.08</c:v>
                </c:pt>
                <c:pt idx="4">
                  <c:v>3.0837004405286344E-2</c:v>
                </c:pt>
                <c:pt idx="5">
                  <c:v>5.6603773584905662E-2</c:v>
                </c:pt>
                <c:pt idx="6">
                  <c:v>4.2735042735042736E-2</c:v>
                </c:pt>
                <c:pt idx="7">
                  <c:v>5.235602094240838E-3</c:v>
                </c:pt>
                <c:pt idx="8">
                  <c:v>0</c:v>
                </c:pt>
                <c:pt idx="9">
                  <c:v>7.4074074074074077E-3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26-43DA-900F-A477BAC72CC6}"/>
            </c:ext>
          </c:extLst>
        </c:ser>
        <c:ser>
          <c:idx val="6"/>
          <c:order val="4"/>
          <c:tx>
            <c:strRef>
              <c:f>ações_execução!$B$44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2863849765258232E-2"/>
                  <c:y val="-1.869158878504673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26-43DA-900F-A477BAC72CC6}"/>
                </c:ext>
              </c:extLst>
            </c:dLbl>
            <c:dLbl>
              <c:idx val="1"/>
              <c:layout>
                <c:manualLayout>
                  <c:x val="2.8169014084507043E-2"/>
                  <c:y val="-3.738317757009348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26-43DA-900F-A477BAC72CC6}"/>
                </c:ext>
              </c:extLst>
            </c:dLbl>
            <c:dLbl>
              <c:idx val="2"/>
              <c:layout>
                <c:manualLayout>
                  <c:x val="8.4221197202433897E-3"/>
                  <c:y val="-1.055104259724790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26-43DA-900F-A477BAC72CC6}"/>
                </c:ext>
              </c:extLst>
            </c:dLbl>
            <c:dLbl>
              <c:idx val="3"/>
              <c:layout>
                <c:manualLayout>
                  <c:x val="3.2863849765258232E-2"/>
                  <c:y val="-2.180685358255453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26-43DA-900F-A477BAC72CC6}"/>
                </c:ext>
              </c:extLst>
            </c:dLbl>
            <c:dLbl>
              <c:idx val="4"/>
              <c:layout>
                <c:manualLayout>
                  <c:x val="1.4670641221303939E-2"/>
                  <c:y val="-1.759319662878552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26-43DA-900F-A477BAC72CC6}"/>
                </c:ext>
              </c:extLst>
            </c:dLbl>
            <c:dLbl>
              <c:idx val="5"/>
              <c:layout>
                <c:manualLayout>
                  <c:x val="0"/>
                  <c:y val="-1.4084507042253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26-43DA-900F-A477BAC72CC6}"/>
                </c:ext>
              </c:extLst>
            </c:dLbl>
            <c:dLbl>
              <c:idx val="6"/>
              <c:layout>
                <c:manualLayout>
                  <c:x val="0"/>
                  <c:y val="-1.760563380281689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26-43DA-900F-A477BAC72CC6}"/>
                </c:ext>
              </c:extLst>
            </c:dLbl>
            <c:dLbl>
              <c:idx val="7"/>
              <c:layout>
                <c:manualLayout>
                  <c:x val="-1.6644375871945925E-2"/>
                  <c:y val="-1.4072119613016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26-43DA-900F-A477BAC72CC6}"/>
                </c:ext>
              </c:extLst>
            </c:dLbl>
            <c:dLbl>
              <c:idx val="8"/>
              <c:layout>
                <c:manualLayout>
                  <c:x val="-3.3288751743891544E-2"/>
                  <c:y val="-1.407211961301671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26-43DA-900F-A477BAC72CC6}"/>
                </c:ext>
              </c:extLst>
            </c:dLbl>
            <c:dLbl>
              <c:idx val="9"/>
              <c:layout>
                <c:manualLayout>
                  <c:x val="-3.9530392695871212E-2"/>
                  <c:y val="-1.40721196130167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F26-43DA-900F-A477BAC72CC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ações_execução!$C$44:$L$44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1.6666666666666666E-2</c:v>
                </c:pt>
                <c:pt idx="3">
                  <c:v>5.0000000000000001E-3</c:v>
                </c:pt>
                <c:pt idx="4">
                  <c:v>1.3215859030837005E-2</c:v>
                </c:pt>
                <c:pt idx="5">
                  <c:v>1.8867924528301886E-2</c:v>
                </c:pt>
                <c:pt idx="6">
                  <c:v>8.5470085470085479E-3</c:v>
                </c:pt>
                <c:pt idx="7">
                  <c:v>5.235602094240838E-3</c:v>
                </c:pt>
                <c:pt idx="8">
                  <c:v>3.8022813688212928E-3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F26-43DA-900F-A477BAC72CC6}"/>
            </c:ext>
          </c:extLst>
        </c:ser>
        <c:ser>
          <c:idx val="7"/>
          <c:order val="5"/>
          <c:tx>
            <c:strRef>
              <c:f>ações_execução!$B$45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ações_execução!$C$39:$L$39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ações_execução!$C$45:$L$45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5.0000000000000001E-3</c:v>
                </c:pt>
                <c:pt idx="4">
                  <c:v>8.8105726872246704E-3</c:v>
                </c:pt>
                <c:pt idx="5">
                  <c:v>4.7169811320754715E-3</c:v>
                </c:pt>
                <c:pt idx="6">
                  <c:v>4.2735042735042739E-3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F26-43DA-900F-A477BAC72CC6}"/>
            </c:ext>
          </c:extLst>
        </c:ser>
        <c:ser>
          <c:idx val="0"/>
          <c:order val="6"/>
          <c:tx>
            <c:strRef>
              <c:f>ações_execução!$B$46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2013674599830577E-2"/>
                  <c:y val="-1.875331546617358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F26-43DA-900F-A477BAC72CC6}"/>
                </c:ext>
              </c:extLst>
            </c:dLbl>
            <c:dLbl>
              <c:idx val="1"/>
              <c:layout>
                <c:manualLayout>
                  <c:x val="-2.1517748295245099E-17"/>
                  <c:y val="-2.803738317757010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26-43DA-900F-A477BAC72CC6}"/>
                </c:ext>
              </c:extLst>
            </c:dLbl>
            <c:dLbl>
              <c:idx val="2"/>
              <c:layout>
                <c:manualLayout>
                  <c:x val="-4.7635835531968762E-2"/>
                  <c:y val="-1.894477098813353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26-43DA-900F-A477BAC72CC6}"/>
                </c:ext>
              </c:extLst>
            </c:dLbl>
            <c:dLbl>
              <c:idx val="3"/>
              <c:layout>
                <c:manualLayout>
                  <c:x val="0"/>
                  <c:y val="-2.803738317757010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F26-43DA-900F-A477BAC72CC6}"/>
                </c:ext>
              </c:extLst>
            </c:dLbl>
            <c:dLbl>
              <c:idx val="4"/>
              <c:layout>
                <c:manualLayout>
                  <c:x val="-8.3507306889352897E-3"/>
                  <c:y val="-2.034934013529999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F26-43DA-900F-A477BAC72CC6}"/>
                </c:ext>
              </c:extLst>
            </c:dLbl>
            <c:dLbl>
              <c:idx val="5"/>
              <c:layout>
                <c:manualLayout>
                  <c:x val="3.5750332878536337E-2"/>
                  <c:y val="-1.894477098813353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F26-43DA-900F-A477BAC72CC6}"/>
                </c:ext>
              </c:extLst>
            </c:dLbl>
            <c:dLbl>
              <c:idx val="6"/>
              <c:layout>
                <c:manualLayout>
                  <c:x val="0.12399371969691511"/>
                  <c:y val="-1.190562261511507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F26-43DA-900F-A477BAC72CC6}"/>
                </c:ext>
              </c:extLst>
            </c:dLbl>
            <c:dLbl>
              <c:idx val="7"/>
              <c:layout>
                <c:manualLayout>
                  <c:x val="5.8255315551810037E-2"/>
                  <c:y val="-1.055408970976254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F26-43DA-900F-A477BAC72CC6}"/>
                </c:ext>
              </c:extLst>
            </c:dLbl>
            <c:dLbl>
              <c:idx val="8"/>
              <c:layout>
                <c:manualLayout>
                  <c:x val="0.1477188358635188"/>
                  <c:y val="3.51802990325417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F26-43DA-900F-A477BAC72CC6}"/>
                </c:ext>
              </c:extLst>
            </c:dLbl>
            <c:dLbl>
              <c:idx val="9"/>
              <c:layout>
                <c:manualLayout>
                  <c:x val="4.1610939679864421E-2"/>
                  <c:y val="-7.0360598065083583E-3"/>
                </c:manualLayout>
              </c:layout>
              <c:spPr>
                <a:solidFill>
                  <a:sysClr val="window" lastClr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F26-43DA-900F-A477BAC72CC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ações_execução!$C$46:$L$46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4.4052863436123352E-3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F26-43DA-900F-A477BAC72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131294336"/>
        <c:axId val="131295872"/>
        <c:axId val="0"/>
      </c:bar3DChart>
      <c:catAx>
        <c:axId val="13129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31295872"/>
        <c:crosses val="autoZero"/>
        <c:auto val="1"/>
        <c:lblAlgn val="ctr"/>
        <c:lblOffset val="100"/>
        <c:noMultiLvlLbl val="0"/>
      </c:catAx>
      <c:valAx>
        <c:axId val="131295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312943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92"/>
          <c:w val="0.95884776493421953"/>
          <c:h val="0.15000131579858589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'bolsa formador_eixo línguas_mês'!$D$29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'bolsa formador_eixo línguas_mês'!$E$16:$P$16</c:f>
              <c:numCache>
                <c:formatCode>mmm/yy</c:formatCode>
                <c:ptCount val="12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</c:numCache>
            </c:numRef>
          </c:cat>
          <c:val>
            <c:numRef>
              <c:f>'bolsa formador_eixo línguas_mês'!$E$29:$P$29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13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12</c:v>
                </c:pt>
                <c:pt idx="11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DC2F-4970-BADD-B1CCA91DCE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shape val="box"/>
        <c:axId val="191981824"/>
        <c:axId val="193315200"/>
        <c:axId val="0"/>
      </c:bar3DChart>
      <c:dateAx>
        <c:axId val="191981824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93315200"/>
        <c:crosses val="autoZero"/>
        <c:auto val="1"/>
        <c:lblOffset val="100"/>
        <c:baseTimeUnit val="months"/>
        <c:majorUnit val="1"/>
        <c:majorTimeUnit val="months"/>
      </c:dateAx>
      <c:valAx>
        <c:axId val="193315200"/>
        <c:scaling>
          <c:orientation val="minMax"/>
          <c:max val="25"/>
        </c:scaling>
        <c:delete val="1"/>
        <c:axPos val="l"/>
        <c:numFmt formatCode="General" sourceLinked="1"/>
        <c:majorTickMark val="none"/>
        <c:minorTickMark val="none"/>
        <c:tickLblPos val="nextTo"/>
        <c:crossAx val="191981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2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25753500603099"/>
          <c:y val="3.268519016125096E-2"/>
          <c:w val="0.79713066670662358"/>
          <c:h val="0.85877920432610344"/>
        </c:manualLayout>
      </c:layout>
      <c:lineChart>
        <c:grouping val="standard"/>
        <c:varyColors val="0"/>
        <c:ser>
          <c:idx val="1"/>
          <c:order val="0"/>
          <c:tx>
            <c:strRef>
              <c:f>Recursos!$C$17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Recursos!$D$16:$O$16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Recursos!$D$17:$O$17</c:f>
              <c:numCache>
                <c:formatCode>"R$"\ #,##0</c:formatCode>
                <c:ptCount val="12"/>
                <c:pt idx="0">
                  <c:v>50000</c:v>
                </c:pt>
                <c:pt idx="1">
                  <c:v>70000</c:v>
                </c:pt>
                <c:pt idx="2">
                  <c:v>110000</c:v>
                </c:pt>
                <c:pt idx="3">
                  <c:v>240000</c:v>
                </c:pt>
                <c:pt idx="4">
                  <c:v>300000</c:v>
                </c:pt>
                <c:pt idx="5">
                  <c:v>400000</c:v>
                </c:pt>
                <c:pt idx="6">
                  <c:v>427000</c:v>
                </c:pt>
                <c:pt idx="7">
                  <c:v>544000</c:v>
                </c:pt>
                <c:pt idx="8">
                  <c:v>600000</c:v>
                </c:pt>
                <c:pt idx="9">
                  <c:v>980800</c:v>
                </c:pt>
                <c:pt idx="10">
                  <c:v>979086</c:v>
                </c:pt>
                <c:pt idx="11">
                  <c:v>731144.15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21-454E-A238-2DDB19110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8234496"/>
        <c:axId val="1"/>
      </c:lineChart>
      <c:catAx>
        <c:axId val="28823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&quot;R$&quot;\ 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2882344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Oficinas_Cultura!$D$16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Oficinas_Cultura!$D$17:$D$22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Oficinas_Cultura!$E$17:$E$22</c:f>
              <c:numCache>
                <c:formatCode>General</c:formatCode>
                <c:ptCount val="6"/>
                <c:pt idx="0">
                  <c:v>12</c:v>
                </c:pt>
                <c:pt idx="1">
                  <c:v>46</c:v>
                </c:pt>
                <c:pt idx="2">
                  <c:v>46</c:v>
                </c:pt>
                <c:pt idx="3">
                  <c:v>36</c:v>
                </c:pt>
                <c:pt idx="4">
                  <c:v>73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5-449C-B57D-6AE409A2A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cylinder"/>
        <c:axId val="285343112"/>
        <c:axId val="1"/>
        <c:axId val="0"/>
      </c:bar3DChart>
      <c:catAx>
        <c:axId val="28534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28534311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ações_concluídas!$B$41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ações_concluídas!$C$41:$L$41</c:f>
              <c:numCache>
                <c:formatCode>0%</c:formatCode>
                <c:ptCount val="10"/>
                <c:pt idx="0">
                  <c:v>0.4</c:v>
                </c:pt>
                <c:pt idx="1">
                  <c:v>0.34444444444444444</c:v>
                </c:pt>
                <c:pt idx="2">
                  <c:v>0.54166666666666663</c:v>
                </c:pt>
                <c:pt idx="3">
                  <c:v>0.49068322981366458</c:v>
                </c:pt>
                <c:pt idx="4">
                  <c:v>0.45744680851063829</c:v>
                </c:pt>
                <c:pt idx="5">
                  <c:v>0.47096774193548385</c:v>
                </c:pt>
                <c:pt idx="6">
                  <c:v>0.40963855421686746</c:v>
                </c:pt>
                <c:pt idx="7">
                  <c:v>0.53968253968253965</c:v>
                </c:pt>
                <c:pt idx="8">
                  <c:v>0.55309734513274333</c:v>
                </c:pt>
                <c:pt idx="9">
                  <c:v>0.4041095890410959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52-496E-A384-16A4E36E3F38}"/>
            </c:ext>
          </c:extLst>
        </c:ser>
        <c:ser>
          <c:idx val="2"/>
          <c:order val="1"/>
          <c:tx>
            <c:strRef>
              <c:f>ações_concluídas!$B$40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ações_concluídas!$C$40:$L$40</c:f>
              <c:numCache>
                <c:formatCode>0%</c:formatCode>
                <c:ptCount val="10"/>
                <c:pt idx="0">
                  <c:v>0.4</c:v>
                </c:pt>
                <c:pt idx="1">
                  <c:v>0.44444444444444442</c:v>
                </c:pt>
                <c:pt idx="2">
                  <c:v>0.28472222222222221</c:v>
                </c:pt>
                <c:pt idx="3">
                  <c:v>0.32298136645962733</c:v>
                </c:pt>
                <c:pt idx="4">
                  <c:v>0.35106382978723405</c:v>
                </c:pt>
                <c:pt idx="5">
                  <c:v>0.32903225806451614</c:v>
                </c:pt>
                <c:pt idx="6">
                  <c:v>0.43975903614457829</c:v>
                </c:pt>
                <c:pt idx="7">
                  <c:v>0.35714285714285715</c:v>
                </c:pt>
                <c:pt idx="8">
                  <c:v>0.37610619469026546</c:v>
                </c:pt>
                <c:pt idx="9">
                  <c:v>0.42465753424657532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52-496E-A384-16A4E36E3F38}"/>
            </c:ext>
          </c:extLst>
        </c:ser>
        <c:ser>
          <c:idx val="4"/>
          <c:order val="2"/>
          <c:tx>
            <c:strRef>
              <c:f>ações_concluídas!$B$42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ações_concluídas!$C$42:$L$42</c:f>
              <c:numCache>
                <c:formatCode>0%</c:formatCode>
                <c:ptCount val="10"/>
                <c:pt idx="0">
                  <c:v>0.2</c:v>
                </c:pt>
                <c:pt idx="1">
                  <c:v>0.18888888888888888</c:v>
                </c:pt>
                <c:pt idx="2">
                  <c:v>0.1111111111111111</c:v>
                </c:pt>
                <c:pt idx="3">
                  <c:v>0.11801242236024845</c:v>
                </c:pt>
                <c:pt idx="4">
                  <c:v>0.15425531914893617</c:v>
                </c:pt>
                <c:pt idx="5">
                  <c:v>0.1032258064516129</c:v>
                </c:pt>
                <c:pt idx="6">
                  <c:v>7.8313253012048195E-2</c:v>
                </c:pt>
                <c:pt idx="7">
                  <c:v>9.5238095238095233E-2</c:v>
                </c:pt>
                <c:pt idx="8">
                  <c:v>6.637168141592921E-2</c:v>
                </c:pt>
                <c:pt idx="9">
                  <c:v>0.17123287671232876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52-496E-A384-16A4E36E3F38}"/>
            </c:ext>
          </c:extLst>
        </c:ser>
        <c:ser>
          <c:idx val="5"/>
          <c:order val="3"/>
          <c:tx>
            <c:strRef>
              <c:f>ações_concluídas!$B$43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4899679153496046E-2"/>
                  <c:y val="0.10563380281690145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52-496E-A384-16A4E36E3F38}"/>
                </c:ext>
              </c:extLst>
            </c:dLbl>
            <c:dLbl>
              <c:idx val="8"/>
              <c:layout>
                <c:manualLayout>
                  <c:x val="0.15062746062992113"/>
                  <c:y val="7.3878694744599738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52-496E-A384-16A4E36E3F38}"/>
                </c:ext>
              </c:extLst>
            </c:dLbl>
            <c:dLbl>
              <c:idx val="9"/>
              <c:layout>
                <c:manualLayout>
                  <c:x val="3.9530392695871212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52-496E-A384-16A4E36E3F3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ações_concluídas!$C$43:$L$43</c:f>
              <c:numCache>
                <c:formatCode>0%</c:formatCode>
                <c:ptCount val="10"/>
                <c:pt idx="0">
                  <c:v>0</c:v>
                </c:pt>
                <c:pt idx="1">
                  <c:v>2.2222222222222223E-2</c:v>
                </c:pt>
                <c:pt idx="2">
                  <c:v>4.1666666666666664E-2</c:v>
                </c:pt>
                <c:pt idx="3">
                  <c:v>6.8322981366459631E-2</c:v>
                </c:pt>
                <c:pt idx="4">
                  <c:v>2.1276595744680851E-2</c:v>
                </c:pt>
                <c:pt idx="5">
                  <c:v>7.0967741935483872E-2</c:v>
                </c:pt>
                <c:pt idx="6">
                  <c:v>5.4216867469879519E-2</c:v>
                </c:pt>
                <c:pt idx="7">
                  <c:v>7.9365079365079361E-3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52-496E-A384-16A4E36E3F38}"/>
            </c:ext>
          </c:extLst>
        </c:ser>
        <c:ser>
          <c:idx val="6"/>
          <c:order val="4"/>
          <c:tx>
            <c:strRef>
              <c:f>ações_concluídas!$B$44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7.4474723406067825E-2"/>
                  <c:y val="3.412526339137185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52-496E-A384-16A4E36E3F38}"/>
                </c:ext>
              </c:extLst>
            </c:dLbl>
            <c:dLbl>
              <c:idx val="1"/>
              <c:layout>
                <c:manualLayout>
                  <c:x val="6.977989618563718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52-496E-A384-16A4E36E3F38}"/>
                </c:ext>
              </c:extLst>
            </c:dLbl>
            <c:dLbl>
              <c:idx val="3"/>
              <c:layout>
                <c:manualLayout>
                  <c:x val="6.6152536833457162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52-496E-A384-16A4E36E3F38}"/>
                </c:ext>
              </c:extLst>
            </c:dLbl>
            <c:dLbl>
              <c:idx val="4"/>
              <c:layout>
                <c:manualLayout>
                  <c:x val="2.4966563807918646E-2"/>
                  <c:y val="-1.407516672553133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52-496E-A384-16A4E36E3F38}"/>
                </c:ext>
              </c:extLst>
            </c:dLbl>
            <c:dLbl>
              <c:idx val="6"/>
              <c:layout>
                <c:manualLayout>
                  <c:x val="2.7777777777777776E-2"/>
                  <c:y val="-1.9284850914436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27-4790-810C-BCCD38B8E77F}"/>
                </c:ext>
              </c:extLst>
            </c:dLbl>
            <c:dLbl>
              <c:idx val="7"/>
              <c:layout>
                <c:manualLayout>
                  <c:x val="4.993312761583734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52-496E-A384-16A4E36E3F38}"/>
                </c:ext>
              </c:extLst>
            </c:dLbl>
            <c:dLbl>
              <c:idx val="8"/>
              <c:layout>
                <c:manualLayout>
                  <c:x val="-4.1610939679864413E-3"/>
                  <c:y val="-1.759014951627089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52-496E-A384-16A4E36E3F38}"/>
                </c:ext>
              </c:extLst>
            </c:dLbl>
            <c:dLbl>
              <c:idx val="9"/>
              <c:layout>
                <c:manualLayout>
                  <c:x val="4.3691486663857658E-2"/>
                  <c:y val="-3.518029903254178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52-496E-A384-16A4E36E3F3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ações_concluídas!$C$44:$L$44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2.0833333333333332E-2</c:v>
                </c:pt>
                <c:pt idx="3">
                  <c:v>0</c:v>
                </c:pt>
                <c:pt idx="4">
                  <c:v>5.3191489361702126E-3</c:v>
                </c:pt>
                <c:pt idx="5">
                  <c:v>2.5806451612903226E-2</c:v>
                </c:pt>
                <c:pt idx="6">
                  <c:v>1.2048192771084338E-2</c:v>
                </c:pt>
                <c:pt idx="7">
                  <c:v>0</c:v>
                </c:pt>
                <c:pt idx="8">
                  <c:v>4.4247787610619468E-3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852-496E-A384-16A4E36E3F38}"/>
            </c:ext>
          </c:extLst>
        </c:ser>
        <c:ser>
          <c:idx val="7"/>
          <c:order val="5"/>
          <c:tx>
            <c:strRef>
              <c:f>ações_concluídas!$B$45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ações_concluídas!$C$45:$L$45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5.3191489361702126E-3</c:v>
                </c:pt>
                <c:pt idx="5">
                  <c:v>0</c:v>
                </c:pt>
                <c:pt idx="6">
                  <c:v>6.024096385542169E-3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852-496E-A384-16A4E36E3F38}"/>
            </c:ext>
          </c:extLst>
        </c:ser>
        <c:ser>
          <c:idx val="0"/>
          <c:order val="6"/>
          <c:tx>
            <c:strRef>
              <c:f>ações_concluídas!$B$46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6.6577492580885342E-2"/>
                  <c:y val="-1.894477098813353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852-496E-A384-16A4E36E3F38}"/>
                </c:ext>
              </c:extLst>
            </c:dLbl>
            <c:dLbl>
              <c:idx val="1"/>
              <c:layout>
                <c:manualLayout>
                  <c:x val="4.785269028871391E-2"/>
                  <c:y val="-1.402681859687271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852-496E-A384-16A4E36E3F38}"/>
                </c:ext>
              </c:extLst>
            </c:dLbl>
            <c:dLbl>
              <c:idx val="2"/>
              <c:layout>
                <c:manualLayout>
                  <c:x val="6.6844359547947999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852-496E-A384-16A4E36E3F38}"/>
                </c:ext>
              </c:extLst>
            </c:dLbl>
            <c:dLbl>
              <c:idx val="3"/>
              <c:layout>
                <c:manualLayout>
                  <c:x val="4.5083114610673665E-2"/>
                  <c:y val="-1.46347216401335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52-496E-A384-16A4E36E3F38}"/>
                </c:ext>
              </c:extLst>
            </c:dLbl>
            <c:dLbl>
              <c:idx val="4"/>
              <c:layout>
                <c:manualLayout>
                  <c:x val="-2.0805466431525915E-3"/>
                  <c:y val="-1.012393257180880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52-496E-A384-16A4E36E3F38}"/>
                </c:ext>
              </c:extLst>
            </c:dLbl>
            <c:dLbl>
              <c:idx val="5"/>
              <c:layout>
                <c:manualLayout>
                  <c:x val="5.8522182562591687E-2"/>
                  <c:y val="-4.85709734831958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52-496E-A384-16A4E36E3F38}"/>
                </c:ext>
              </c:extLst>
            </c:dLbl>
            <c:dLbl>
              <c:idx val="6"/>
              <c:layout>
                <c:manualLayout>
                  <c:x val="5.1648895450568555E-2"/>
                  <c:y val="-1.081875074659199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52-496E-A384-16A4E36E3F38}"/>
                </c:ext>
              </c:extLst>
            </c:dLbl>
            <c:dLbl>
              <c:idx val="7"/>
              <c:layout>
                <c:manualLayout>
                  <c:x val="0.16644375871945774"/>
                  <c:y val="-1.40723966232453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852-496E-A384-16A4E36E3F38}"/>
                </c:ext>
              </c:extLst>
            </c:dLbl>
            <c:dLbl>
              <c:idx val="8"/>
              <c:layout>
                <c:manualLayout>
                  <c:x val="0.14854713473315809"/>
                  <c:y val="-9.034775495990172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52-496E-A384-16A4E36E3F38}"/>
                </c:ext>
              </c:extLst>
            </c:dLbl>
            <c:dLbl>
              <c:idx val="9"/>
              <c:layout>
                <c:manualLayout>
                  <c:x val="5.6891404199474936E-2"/>
                  <c:y val="-9.94637697884841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852-496E-A384-16A4E36E3F3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ações_concluídas!$C$46:$L$46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5.3191489361702126E-3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852-496E-A384-16A4E36E3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138878976"/>
        <c:axId val="138880512"/>
        <c:axId val="0"/>
      </c:bar3DChart>
      <c:catAx>
        <c:axId val="13887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38880512"/>
        <c:crosses val="autoZero"/>
        <c:auto val="1"/>
        <c:lblAlgn val="ctr"/>
        <c:lblOffset val="100"/>
        <c:noMultiLvlLbl val="0"/>
      </c:catAx>
      <c:valAx>
        <c:axId val="1388805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388789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92"/>
          <c:w val="0.95884776493421953"/>
          <c:h val="0.15000131579858589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ações_andamento!$B$46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ações_andamento!$C$46:$K$46</c:f>
              <c:numCache>
                <c:formatCode>0%</c:formatCode>
                <c:ptCount val="9"/>
                <c:pt idx="0">
                  <c:v>0.16666666666666666</c:v>
                </c:pt>
                <c:pt idx="1">
                  <c:v>0.20689655172413793</c:v>
                </c:pt>
                <c:pt idx="2">
                  <c:v>0.1111111111111111</c:v>
                </c:pt>
                <c:pt idx="3">
                  <c:v>0.12820512820512819</c:v>
                </c:pt>
                <c:pt idx="4">
                  <c:v>7.6923076923076927E-2</c:v>
                </c:pt>
                <c:pt idx="5">
                  <c:v>1.7543859649122806E-2</c:v>
                </c:pt>
                <c:pt idx="6">
                  <c:v>1.4705882352941176E-2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5-440B-9EB2-115554D1A400}"/>
            </c:ext>
          </c:extLst>
        </c:ser>
        <c:ser>
          <c:idx val="3"/>
          <c:order val="1"/>
          <c:tx>
            <c:strRef>
              <c:f>ações_andamento!$B$41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ações_andamento!$C$41:$L$41</c:f>
              <c:numCache>
                <c:formatCode>0%</c:formatCode>
                <c:ptCount val="10"/>
                <c:pt idx="0">
                  <c:v>0.16666666666666666</c:v>
                </c:pt>
                <c:pt idx="1">
                  <c:v>0.65517241379310343</c:v>
                </c:pt>
                <c:pt idx="2">
                  <c:v>0.58333333333333337</c:v>
                </c:pt>
                <c:pt idx="3">
                  <c:v>0.53846153846153844</c:v>
                </c:pt>
                <c:pt idx="4">
                  <c:v>0.76923076923076927</c:v>
                </c:pt>
                <c:pt idx="5">
                  <c:v>0.77192982456140347</c:v>
                </c:pt>
                <c:pt idx="6">
                  <c:v>0.8529411764705882</c:v>
                </c:pt>
                <c:pt idx="7">
                  <c:v>0.83076923076923082</c:v>
                </c:pt>
                <c:pt idx="8">
                  <c:v>0.86486486486486491</c:v>
                </c:pt>
                <c:pt idx="9">
                  <c:v>0.92741935483870963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95-440B-9EB2-115554D1A400}"/>
            </c:ext>
          </c:extLst>
        </c:ser>
        <c:ser>
          <c:idx val="4"/>
          <c:order val="2"/>
          <c:tx>
            <c:strRef>
              <c:f>ações_andamento!$B$40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dLbls>
            <c:dLbl>
              <c:idx val="4"/>
              <c:layout>
                <c:manualLayout>
                  <c:x val="2.0898641588296776E-3"/>
                  <c:y val="1.4084507042253521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95-440B-9EB2-115554D1A40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ações_andamento!$C$40:$L$40</c:f>
              <c:numCache>
                <c:formatCode>0%</c:formatCode>
                <c:ptCount val="10"/>
                <c:pt idx="0">
                  <c:v>0.66666666666666663</c:v>
                </c:pt>
                <c:pt idx="1">
                  <c:v>3.4482758620689655E-2</c:v>
                </c:pt>
                <c:pt idx="2">
                  <c:v>0.16666666666666666</c:v>
                </c:pt>
                <c:pt idx="3">
                  <c:v>0.12820512820512819</c:v>
                </c:pt>
                <c:pt idx="4">
                  <c:v>5.128205128205128E-2</c:v>
                </c:pt>
                <c:pt idx="5">
                  <c:v>0.17543859649122806</c:v>
                </c:pt>
                <c:pt idx="6">
                  <c:v>0.10294117647058823</c:v>
                </c:pt>
                <c:pt idx="7">
                  <c:v>0.1076923076923077</c:v>
                </c:pt>
                <c:pt idx="8">
                  <c:v>8.1081081081081086E-2</c:v>
                </c:pt>
                <c:pt idx="9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95-440B-9EB2-115554D1A400}"/>
            </c:ext>
          </c:extLst>
        </c:ser>
        <c:ser>
          <c:idx val="5"/>
          <c:order val="3"/>
          <c:tx>
            <c:strRef>
              <c:f>ações_andamento!$B$45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314524555903866E-2"/>
                  <c:y val="4.225352112676056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95-440B-9EB2-115554D1A400}"/>
                </c:ext>
              </c:extLst>
            </c:dLbl>
            <c:dLbl>
              <c:idx val="1"/>
              <c:layout>
                <c:manualLayout>
                  <c:x val="4.9542322834645672E-2"/>
                  <c:y val="-8.035354547681666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95-440B-9EB2-115554D1A400}"/>
                </c:ext>
              </c:extLst>
            </c:dLbl>
            <c:dLbl>
              <c:idx val="2"/>
              <c:layout>
                <c:manualLayout>
                  <c:x val="3.9134951881014839E-2"/>
                  <c:y val="-0.1108506896991563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95-440B-9EB2-115554D1A400}"/>
                </c:ext>
              </c:extLst>
            </c:dLbl>
            <c:dLbl>
              <c:idx val="3"/>
              <c:layout>
                <c:manualLayout>
                  <c:x val="4.6079528662729234E-2"/>
                  <c:y val="1.760870920158728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95-440B-9EB2-115554D1A400}"/>
                </c:ext>
              </c:extLst>
            </c:dLbl>
            <c:dLbl>
              <c:idx val="4"/>
              <c:layout>
                <c:manualLayout>
                  <c:x val="4.1899758918666014E-2"/>
                  <c:y val="1.057569650759353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95-440B-9EB2-115554D1A400}"/>
                </c:ext>
              </c:extLst>
            </c:dLbl>
            <c:dLbl>
              <c:idx val="5"/>
              <c:layout>
                <c:manualLayout>
                  <c:x val="5.4392378710663734E-2"/>
                  <c:y val="0.1161321061780206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95-440B-9EB2-115554D1A400}"/>
                </c:ext>
              </c:extLst>
            </c:dLbl>
            <c:dLbl>
              <c:idx val="6"/>
              <c:layout>
                <c:manualLayout>
                  <c:x val="-6.0606060606060622E-2"/>
                  <c:y val="-4.929577464788734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95-440B-9EB2-115554D1A400}"/>
                </c:ext>
              </c:extLst>
            </c:dLbl>
            <c:dLbl>
              <c:idx val="7"/>
              <c:layout>
                <c:manualLayout>
                  <c:x val="4.7852580631844117E-2"/>
                  <c:y val="7.036059806508358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595-440B-9EB2-115554D1A400}"/>
                </c:ext>
              </c:extLst>
            </c:dLbl>
            <c:dLbl>
              <c:idx val="8"/>
              <c:layout>
                <c:manualLayout>
                  <c:x val="5.825531555181019E-2"/>
                  <c:y val="0.13368513632365869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95-440B-9EB2-115554D1A400}"/>
                </c:ext>
              </c:extLst>
            </c:dLbl>
            <c:dLbl>
              <c:idx val="9"/>
              <c:layout>
                <c:manualLayout>
                  <c:x val="5.617476856781696E-2"/>
                  <c:y val="1.75901495162708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95-440B-9EB2-115554D1A40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ações_andamento!$C$45:$L$45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95-440B-9EB2-115554D1A400}"/>
            </c:ext>
          </c:extLst>
        </c:ser>
        <c:ser>
          <c:idx val="6"/>
          <c:order val="4"/>
          <c:tx>
            <c:strRef>
              <c:f>ações_andamento!$B$42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7.4661137577238593E-2"/>
                  <c:y val="9.7505545081512768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95-440B-9EB2-115554D1A400}"/>
                </c:ext>
              </c:extLst>
            </c:dLbl>
            <c:dLbl>
              <c:idx val="1"/>
              <c:layout>
                <c:manualLayout>
                  <c:x val="1.5629880120784277E-2"/>
                  <c:y val="4.8702450926028668E-3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595-440B-9EB2-115554D1A400}"/>
                </c:ext>
              </c:extLst>
            </c:dLbl>
            <c:dLbl>
              <c:idx val="3"/>
              <c:layout>
                <c:manualLayout>
                  <c:x val="7.7854844946889492E-3"/>
                  <c:y val="9.883276034157706E-3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595-440B-9EB2-115554D1A400}"/>
                </c:ext>
              </c:extLst>
            </c:dLbl>
            <c:dLbl>
              <c:idx val="5"/>
              <c:layout>
                <c:manualLayout>
                  <c:x val="2.9258098223615473E-2"/>
                  <c:y val="7.0422535211267642E-3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595-440B-9EB2-115554D1A400}"/>
                </c:ext>
              </c:extLst>
            </c:dLbl>
            <c:dLbl>
              <c:idx val="6"/>
              <c:layout>
                <c:manualLayout>
                  <c:x val="1.0255292902469046E-4"/>
                  <c:y val="-1.0563380281690141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595-440B-9EB2-115554D1A400}"/>
                </c:ext>
              </c:extLst>
            </c:dLbl>
            <c:dLbl>
              <c:idx val="8"/>
              <c:layout>
                <c:manualLayout>
                  <c:x val="0"/>
                  <c:y val="-8.2514866038618292E-3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595-440B-9EB2-115554D1A40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ações_andamento!$C$42:$L$42</c:f>
              <c:numCache>
                <c:formatCode>0%</c:formatCode>
                <c:ptCount val="10"/>
                <c:pt idx="0">
                  <c:v>0</c:v>
                </c:pt>
                <c:pt idx="1">
                  <c:v>0.10344827586206896</c:v>
                </c:pt>
                <c:pt idx="2">
                  <c:v>0.1388888888888889</c:v>
                </c:pt>
                <c:pt idx="3">
                  <c:v>0.15384615384615385</c:v>
                </c:pt>
                <c:pt idx="4">
                  <c:v>2.564102564102564E-2</c:v>
                </c:pt>
                <c:pt idx="5">
                  <c:v>1.7543859649122806E-2</c:v>
                </c:pt>
                <c:pt idx="6">
                  <c:v>2.9411764705882353E-2</c:v>
                </c:pt>
                <c:pt idx="7">
                  <c:v>4.6153846153846156E-2</c:v>
                </c:pt>
                <c:pt idx="8">
                  <c:v>5.4054054054054057E-2</c:v>
                </c:pt>
                <c:pt idx="9">
                  <c:v>2.4193548387096774E-2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595-440B-9EB2-115554D1A400}"/>
            </c:ext>
          </c:extLst>
        </c:ser>
        <c:ser>
          <c:idx val="7"/>
          <c:order val="5"/>
          <c:tx>
            <c:strRef>
              <c:f>ações_andamento!$B$43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5.642633228840127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595-440B-9EB2-115554D1A400}"/>
                </c:ext>
              </c:extLst>
            </c:dLbl>
            <c:dLbl>
              <c:idx val="1"/>
              <c:layout>
                <c:manualLayout>
                  <c:x val="-5.6426332288401278E-2"/>
                  <c:y val="-1.4084507042253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595-440B-9EB2-115554D1A400}"/>
                </c:ext>
              </c:extLst>
            </c:dLbl>
            <c:dLbl>
              <c:idx val="2"/>
              <c:layout>
                <c:manualLayout>
                  <c:x val="5.0231284742677303E-2"/>
                  <c:y val="-1.760566208907263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595-440B-9EB2-115554D1A400}"/>
                </c:ext>
              </c:extLst>
            </c:dLbl>
            <c:dLbl>
              <c:idx val="3"/>
              <c:layout>
                <c:manualLayout>
                  <c:x val="-4.179728317659353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595-440B-9EB2-115554D1A400}"/>
                </c:ext>
              </c:extLst>
            </c:dLbl>
            <c:dLbl>
              <c:idx val="4"/>
              <c:layout>
                <c:manualLayout>
                  <c:x val="2.507836990595611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595-440B-9EB2-115554D1A400}"/>
                </c:ext>
              </c:extLst>
            </c:dLbl>
            <c:dLbl>
              <c:idx val="5"/>
              <c:layout>
                <c:manualLayout>
                  <c:x val="0"/>
                  <c:y val="-1.4084507042253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595-440B-9EB2-115554D1A400}"/>
                </c:ext>
              </c:extLst>
            </c:dLbl>
            <c:dLbl>
              <c:idx val="6"/>
              <c:layout>
                <c:manualLayout>
                  <c:x val="3.7729327062641191E-2"/>
                  <c:y val="-1.40751667255313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595-440B-9EB2-115554D1A400}"/>
                </c:ext>
              </c:extLst>
            </c:dLbl>
            <c:dLbl>
              <c:idx val="7"/>
              <c:layout>
                <c:manualLayout>
                  <c:x val="5.7580380577427821E-2"/>
                  <c:y val="-2.57131345525813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595-440B-9EB2-115554D1A400}"/>
                </c:ext>
              </c:extLst>
            </c:dLbl>
            <c:dLbl>
              <c:idx val="8"/>
              <c:layout>
                <c:manualLayout>
                  <c:x val="5.4094221583823807E-2"/>
                  <c:y val="8.091468777484613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595-440B-9EB2-115554D1A400}"/>
                </c:ext>
              </c:extLst>
            </c:dLbl>
            <c:dLbl>
              <c:idx val="9"/>
              <c:layout>
                <c:manualLayout>
                  <c:x val="4.7852580631844117E-2"/>
                  <c:y val="8.795074758135444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595-440B-9EB2-115554D1A40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ações_andamento!$C$43:$L$43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2.564102564102564E-2</c:v>
                </c:pt>
                <c:pt idx="4">
                  <c:v>2.564102564102564E-2</c:v>
                </c:pt>
                <c:pt idx="5">
                  <c:v>1.7543859649122806E-2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4595-440B-9EB2-115554D1A400}"/>
            </c:ext>
          </c:extLst>
        </c:ser>
        <c:ser>
          <c:idx val="0"/>
          <c:order val="6"/>
          <c:tx>
            <c:strRef>
              <c:f>ações_andamento!$B$44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5235109717868329E-2"/>
                  <c:y val="-1.894477098813353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595-440B-9EB2-115554D1A400}"/>
                </c:ext>
              </c:extLst>
            </c:dLbl>
            <c:dLbl>
              <c:idx val="1"/>
              <c:layout>
                <c:manualLayout>
                  <c:x val="-5.0897036307961503E-2"/>
                  <c:y val="-1.714858547390116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595-440B-9EB2-115554D1A400}"/>
                </c:ext>
              </c:extLst>
            </c:dLbl>
            <c:dLbl>
              <c:idx val="2"/>
              <c:layout>
                <c:manualLayout>
                  <c:x val="4.0765529308836361E-2"/>
                  <c:y val="-1.714858547390116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595-440B-9EB2-115554D1A400}"/>
                </c:ext>
              </c:extLst>
            </c:dLbl>
            <c:dLbl>
              <c:idx val="3"/>
              <c:layout>
                <c:manualLayout>
                  <c:x val="1.671891327063741E-2"/>
                  <c:y val="-1.613895974270822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595-440B-9EB2-115554D1A400}"/>
                </c:ext>
              </c:extLst>
            </c:dLbl>
            <c:dLbl>
              <c:idx val="4"/>
              <c:layout>
                <c:manualLayout>
                  <c:x val="0"/>
                  <c:y val="-1.354691138959743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595-440B-9EB2-115554D1A400}"/>
                </c:ext>
              </c:extLst>
            </c:dLbl>
            <c:dLbl>
              <c:idx val="5"/>
              <c:layout>
                <c:manualLayout>
                  <c:x val="5.0460800201305223E-2"/>
                  <c:y val="9.717491118359547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595-440B-9EB2-115554D1A400}"/>
                </c:ext>
              </c:extLst>
            </c:dLbl>
            <c:dLbl>
              <c:idx val="6"/>
              <c:layout>
                <c:manualLayout>
                  <c:x val="-3.019528964162824E-2"/>
                  <c:y val="-1.602698079626591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595-440B-9EB2-115554D1A400}"/>
                </c:ext>
              </c:extLst>
            </c:dLbl>
            <c:dLbl>
              <c:idx val="7"/>
              <c:layout>
                <c:manualLayout>
                  <c:x val="2.0805469839932206E-3"/>
                  <c:y val="-1.759014951627088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595-440B-9EB2-115554D1A400}"/>
                </c:ext>
              </c:extLst>
            </c:dLbl>
            <c:dLbl>
              <c:idx val="8"/>
              <c:layout>
                <c:manualLayout>
                  <c:x val="4.99331276158373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595-440B-9EB2-115554D1A400}"/>
                </c:ext>
              </c:extLst>
            </c:dLbl>
            <c:dLbl>
              <c:idx val="9"/>
              <c:layout>
                <c:manualLayout>
                  <c:x val="5.4094221583823807E-2"/>
                  <c:y val="-7.036059806508361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595-440B-9EB2-115554D1A40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ações_andamento!$C$44:$L$44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2.564102564102564E-2</c:v>
                </c:pt>
                <c:pt idx="4">
                  <c:v>5.128205128205128E-2</c:v>
                </c:pt>
                <c:pt idx="5">
                  <c:v>0</c:v>
                </c:pt>
                <c:pt idx="6">
                  <c:v>0</c:v>
                </c:pt>
                <c:pt idx="7">
                  <c:v>1.5384615384615385E-2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4595-440B-9EB2-115554D1A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132072192"/>
        <c:axId val="132073728"/>
        <c:axId val="0"/>
      </c:bar3DChart>
      <c:catAx>
        <c:axId val="1320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32073728"/>
        <c:crosses val="autoZero"/>
        <c:auto val="1"/>
        <c:lblAlgn val="ctr"/>
        <c:lblOffset val="100"/>
        <c:noMultiLvlLbl val="0"/>
      </c:catAx>
      <c:valAx>
        <c:axId val="1320737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320721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92"/>
          <c:w val="0.95884776493421953"/>
          <c:h val="0.15000131579858589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ações_aprovadas!$B$40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ações_aprovadas!$C$40:$L$40</c:f>
              <c:numCache>
                <c:formatCode>0%</c:formatCode>
                <c:ptCount val="10"/>
                <c:pt idx="0">
                  <c:v>0.27272727272727271</c:v>
                </c:pt>
                <c:pt idx="1">
                  <c:v>0.4336283185840708</c:v>
                </c:pt>
                <c:pt idx="2">
                  <c:v>0.5298013245033113</c:v>
                </c:pt>
                <c:pt idx="3">
                  <c:v>0.48170731707317072</c:v>
                </c:pt>
                <c:pt idx="4">
                  <c:v>0.50531914893617025</c:v>
                </c:pt>
                <c:pt idx="5">
                  <c:v>0.50289017341040465</c:v>
                </c:pt>
                <c:pt idx="6">
                  <c:v>0.4632768361581921</c:v>
                </c:pt>
                <c:pt idx="7">
                  <c:v>0.52066115702479343</c:v>
                </c:pt>
                <c:pt idx="8">
                  <c:v>0.52736318407960203</c:v>
                </c:pt>
                <c:pt idx="9">
                  <c:v>0.60775862068965514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76-4BAF-BFC6-5604759CC090}"/>
            </c:ext>
          </c:extLst>
        </c:ser>
        <c:ser>
          <c:idx val="3"/>
          <c:order val="1"/>
          <c:tx>
            <c:strRef>
              <c:f>ações_aprovadas!$B$41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ações_aprovadas!$C$41:$L$41</c:f>
              <c:numCache>
                <c:formatCode>0%</c:formatCode>
                <c:ptCount val="10"/>
                <c:pt idx="0">
                  <c:v>0.54545454545454541</c:v>
                </c:pt>
                <c:pt idx="1">
                  <c:v>0.32743362831858408</c:v>
                </c:pt>
                <c:pt idx="2">
                  <c:v>0.30463576158940397</c:v>
                </c:pt>
                <c:pt idx="3">
                  <c:v>0.31097560975609756</c:v>
                </c:pt>
                <c:pt idx="4">
                  <c:v>0.33510638297872342</c:v>
                </c:pt>
                <c:pt idx="5">
                  <c:v>0.34104046242774566</c:v>
                </c:pt>
                <c:pt idx="6">
                  <c:v>0.39548022598870058</c:v>
                </c:pt>
                <c:pt idx="7">
                  <c:v>0.37190082644628097</c:v>
                </c:pt>
                <c:pt idx="8">
                  <c:v>0.40298507462686567</c:v>
                </c:pt>
                <c:pt idx="9">
                  <c:v>0.27155172413793105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76-4BAF-BFC6-5604759CC090}"/>
            </c:ext>
          </c:extLst>
        </c:ser>
        <c:ser>
          <c:idx val="4"/>
          <c:order val="2"/>
          <c:tx>
            <c:strRef>
              <c:f>ações_aprovadas!$B$42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dLbls>
            <c:dLbl>
              <c:idx val="4"/>
              <c:layout>
                <c:manualLayout>
                  <c:x val="2.0898641588296776E-3"/>
                  <c:y val="1.4084507042253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76-4BAF-BFC6-5604759CC09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ações_aprovadas!$C$42:$L$42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0.17699115044247787</c:v>
                </c:pt>
                <c:pt idx="2">
                  <c:v>0.11920529801324503</c:v>
                </c:pt>
                <c:pt idx="3">
                  <c:v>0.12195121951219512</c:v>
                </c:pt>
                <c:pt idx="4">
                  <c:v>0.1276595744680851</c:v>
                </c:pt>
                <c:pt idx="5">
                  <c:v>9.2485549132947972E-2</c:v>
                </c:pt>
                <c:pt idx="6">
                  <c:v>7.909604519774012E-2</c:v>
                </c:pt>
                <c:pt idx="7">
                  <c:v>9.9173553719008267E-2</c:v>
                </c:pt>
                <c:pt idx="8">
                  <c:v>6.965174129353234E-2</c:v>
                </c:pt>
                <c:pt idx="9">
                  <c:v>0.11206896551724138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76-4BAF-BFC6-5604759CC090}"/>
            </c:ext>
          </c:extLst>
        </c:ser>
        <c:ser>
          <c:idx val="0"/>
          <c:order val="3"/>
          <c:tx>
            <c:strRef>
              <c:f>ações_aprovadas!$B$46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3398781553051326E-3"/>
                  <c:y val="-1.190866972762969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76-4BAF-BFC6-5604759CC090}"/>
                </c:ext>
              </c:extLst>
            </c:dLbl>
            <c:dLbl>
              <c:idx val="1"/>
              <c:layout>
                <c:manualLayout>
                  <c:x val="-2.3693662227948203E-3"/>
                  <c:y val="-4.826072202716081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76-4BAF-BFC6-5604759CC090}"/>
                </c:ext>
              </c:extLst>
            </c:dLbl>
            <c:dLbl>
              <c:idx val="2"/>
              <c:layout>
                <c:manualLayout>
                  <c:x val="7.5459864391951001E-2"/>
                  <c:y val="2.347133390428639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76-4BAF-BFC6-5604759CC090}"/>
                </c:ext>
              </c:extLst>
            </c:dLbl>
            <c:dLbl>
              <c:idx val="3"/>
              <c:layout>
                <c:manualLayout>
                  <c:x val="1.6718915153655766E-2"/>
                  <c:y val="8.487316394157862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76-4BAF-BFC6-5604759CC090}"/>
                </c:ext>
              </c:extLst>
            </c:dLbl>
            <c:dLbl>
              <c:idx val="4"/>
              <c:layout>
                <c:manualLayout>
                  <c:x val="2.9127657775905102E-2"/>
                  <c:y val="-1.706493812284018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76-4BAF-BFC6-5604759CC090}"/>
                </c:ext>
              </c:extLst>
            </c:dLbl>
            <c:dLbl>
              <c:idx val="5"/>
              <c:layout>
                <c:manualLayout>
                  <c:x val="0.10663556876912222"/>
                  <c:y val="5.706133698986838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76-4BAF-BFC6-5604759CC090}"/>
                </c:ext>
              </c:extLst>
            </c:dLbl>
            <c:dLbl>
              <c:idx val="6"/>
              <c:layout>
                <c:manualLayout>
                  <c:x val="-0.10301443408139099"/>
                  <c:y val="-1.954861183249192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76-4BAF-BFC6-5604759CC090}"/>
                </c:ext>
              </c:extLst>
            </c:dLbl>
            <c:dLbl>
              <c:idx val="7"/>
              <c:layout>
                <c:manualLayout>
                  <c:x val="5.2013674599830577E-2"/>
                  <c:y val="3.518029903254178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76-4BAF-BFC6-5604759CC090}"/>
                </c:ext>
              </c:extLst>
            </c:dLbl>
            <c:dLbl>
              <c:idx val="8"/>
              <c:layout>
                <c:manualLayout>
                  <c:x val="5.825531555181019E-2"/>
                  <c:y val="7.387862796833777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76-4BAF-BFC6-5604759CC090}"/>
                </c:ext>
              </c:extLst>
            </c:dLbl>
            <c:dLbl>
              <c:idx val="9"/>
              <c:layout>
                <c:manualLayout>
                  <c:x val="1.0416666666666539E-2"/>
                  <c:y val="6.4282836381453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31-4E98-8945-8FC27D0FF3D7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ações_aprovadas!$C$46:$L$46</c:f>
              <c:numCache>
                <c:formatCode>0%</c:formatCode>
                <c:ptCount val="10"/>
                <c:pt idx="0">
                  <c:v>9.0909090909090912E-2</c:v>
                </c:pt>
                <c:pt idx="1">
                  <c:v>6.1946902654867256E-2</c:v>
                </c:pt>
                <c:pt idx="2">
                  <c:v>2.6490066225165563E-2</c:v>
                </c:pt>
                <c:pt idx="3">
                  <c:v>7.3170731707317069E-2</c:v>
                </c:pt>
                <c:pt idx="4">
                  <c:v>1.0638297872340425E-2</c:v>
                </c:pt>
                <c:pt idx="5">
                  <c:v>5.2023121387283239E-2</c:v>
                </c:pt>
                <c:pt idx="6">
                  <c:v>5.0847457627118647E-2</c:v>
                </c:pt>
                <c:pt idx="7">
                  <c:v>0</c:v>
                </c:pt>
                <c:pt idx="8">
                  <c:v>0</c:v>
                </c:pt>
                <c:pt idx="9">
                  <c:v>8.6206896551724137E-3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076-4BAF-BFC6-5604759CC090}"/>
            </c:ext>
          </c:extLst>
        </c:ser>
        <c:ser>
          <c:idx val="5"/>
          <c:order val="4"/>
          <c:tx>
            <c:strRef>
              <c:f>ações_aprovadas!$B$43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617476856781696E-2"/>
                  <c:y val="-3.518029903254178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76-4BAF-BFC6-5604759CC090}"/>
                </c:ext>
              </c:extLst>
            </c:dLbl>
            <c:dLbl>
              <c:idx val="1"/>
              <c:layout>
                <c:manualLayout>
                  <c:x val="-2.0805469839932211E-2"/>
                  <c:y val="-1.759014951627088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76-4BAF-BFC6-5604759CC090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8076-4BAF-BFC6-5604759CC090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8076-4BAF-BFC6-5604759CC090}"/>
                </c:ext>
              </c:extLst>
            </c:dLbl>
            <c:dLbl>
              <c:idx val="4"/>
              <c:layout>
                <c:manualLayout>
                  <c:x val="-4.7852580631844117E-2"/>
                  <c:y val="-2.814423922603342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76-4BAF-BFC6-5604759CC090}"/>
                </c:ext>
              </c:extLst>
            </c:dLbl>
            <c:dLbl>
              <c:idx val="5"/>
              <c:layout>
                <c:manualLayout>
                  <c:x val="-2.080710806590389E-3"/>
                  <c:y val="-1.055436671999113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076-4BAF-BFC6-5604759CC090}"/>
                </c:ext>
              </c:extLst>
            </c:dLbl>
            <c:dLbl>
              <c:idx val="6"/>
              <c:layout>
                <c:manualLayout>
                  <c:x val="1.0416666666666666E-2"/>
                  <c:y val="-1.45319703347364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076-4BAF-BFC6-5604759CC090}"/>
                </c:ext>
              </c:extLst>
            </c:dLbl>
            <c:dLbl>
              <c:idx val="7"/>
              <c:layout>
                <c:manualLayout>
                  <c:x val="4.785258063184411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076-4BAF-BFC6-5604759CC090}"/>
                </c:ext>
              </c:extLst>
            </c:dLbl>
            <c:dLbl>
              <c:idx val="8"/>
              <c:layout>
                <c:manualLayout>
                  <c:x val="4.993312761583734E-2"/>
                  <c:y val="1.407211961301671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076-4BAF-BFC6-5604759CC090}"/>
                </c:ext>
              </c:extLst>
            </c:dLbl>
            <c:dLbl>
              <c:idx val="9"/>
              <c:layout>
                <c:manualLayout>
                  <c:x val="-3.1208204759898335E-2"/>
                  <c:y val="-7.0360598065083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076-4BAF-BFC6-5604759CC09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ações_aprovadas!$C$43:$L$43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1.9867549668874173E-2</c:v>
                </c:pt>
                <c:pt idx="3">
                  <c:v>6.0975609756097563E-3</c:v>
                </c:pt>
                <c:pt idx="4">
                  <c:v>1.0638297872340425E-2</c:v>
                </c:pt>
                <c:pt idx="5">
                  <c:v>1.1560693641618497E-2</c:v>
                </c:pt>
                <c:pt idx="6">
                  <c:v>1.1299435028248588E-2</c:v>
                </c:pt>
                <c:pt idx="7">
                  <c:v>8.2644628099173556E-3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8076-4BAF-BFC6-5604759CC090}"/>
            </c:ext>
          </c:extLst>
        </c:ser>
        <c:ser>
          <c:idx val="6"/>
          <c:order val="5"/>
          <c:tx>
            <c:strRef>
              <c:f>ações_aprovadas!$B$44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7.4661137577238593E-2"/>
                  <c:y val="9.750554508151276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076-4BAF-BFC6-5604759CC090}"/>
                </c:ext>
              </c:extLst>
            </c:dLbl>
            <c:dLbl>
              <c:idx val="1"/>
              <c:layout>
                <c:manualLayout>
                  <c:x val="-5.0947680960079074E-2"/>
                  <c:y val="-1.625025104051967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076-4BAF-BFC6-5604759CC090}"/>
                </c:ext>
              </c:extLst>
            </c:dLbl>
            <c:dLbl>
              <c:idx val="2"/>
              <c:layout>
                <c:manualLayout>
                  <c:x val="3.5369292933595343E-2"/>
                  <c:y val="-1.4084507042253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076-4BAF-BFC6-5604759CC090}"/>
                </c:ext>
              </c:extLst>
            </c:dLbl>
            <c:dLbl>
              <c:idx val="3"/>
              <c:layout>
                <c:manualLayout>
                  <c:x val="-6.2953092348108627E-2"/>
                  <c:y val="-1.826106828994660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076-4BAF-BFC6-5604759CC090}"/>
                </c:ext>
              </c:extLst>
            </c:dLbl>
            <c:dLbl>
              <c:idx val="4"/>
              <c:layout>
                <c:manualLayout>
                  <c:x val="-8.3221879359728149E-3"/>
                  <c:y val="3.518029903254178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076-4BAF-BFC6-5604759CC090}"/>
                </c:ext>
              </c:extLst>
            </c:dLbl>
            <c:dLbl>
              <c:idx val="5"/>
              <c:layout>
                <c:manualLayout>
                  <c:x val="5.6305007532563019E-2"/>
                  <c:y val="-1.758405529124163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076-4BAF-BFC6-5604759CC090}"/>
                </c:ext>
              </c:extLst>
            </c:dLbl>
            <c:dLbl>
              <c:idx val="6"/>
              <c:layout>
                <c:manualLayout>
                  <c:x val="4.7955133577669277E-2"/>
                  <c:y val="6.33245382585752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076-4BAF-BFC6-5604759CC090}"/>
                </c:ext>
              </c:extLst>
            </c:dLbl>
            <c:dLbl>
              <c:idx val="7"/>
              <c:layout>
                <c:manualLayout>
                  <c:x val="4.5772033647850888E-2"/>
                  <c:y val="-4.031029364016895E-18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076-4BAF-BFC6-5604759CC090}"/>
                </c:ext>
              </c:extLst>
            </c:dLbl>
            <c:dLbl>
              <c:idx val="8"/>
              <c:layout>
                <c:manualLayout>
                  <c:x val="0.14646653543307062"/>
                  <c:y val="4.634210414426890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076-4BAF-BFC6-5604759CC090}"/>
                </c:ext>
              </c:extLst>
            </c:dLbl>
            <c:dLbl>
              <c:idx val="9"/>
              <c:layout>
                <c:manualLayout>
                  <c:x val="-4.3691486663857658E-2"/>
                  <c:y val="-1.4072119613016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076-4BAF-BFC6-5604759CC09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ações_aprovadas!$C$44:$L$44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6.0975609756097563E-3</c:v>
                </c:pt>
                <c:pt idx="4">
                  <c:v>5.3191489361702126E-3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8076-4BAF-BFC6-5604759CC090}"/>
            </c:ext>
          </c:extLst>
        </c:ser>
        <c:ser>
          <c:idx val="7"/>
          <c:order val="6"/>
          <c:tx>
            <c:strRef>
              <c:f>ações_aprovadas!$B$45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8507110883652513E-2"/>
                  <c:y val="5.628847845206685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076-4BAF-BFC6-5604759CC090}"/>
                </c:ext>
              </c:extLst>
            </c:dLbl>
            <c:dLbl>
              <c:idx val="1"/>
              <c:layout>
                <c:manualLayout>
                  <c:x val="-4.6023665157096064E-2"/>
                  <c:y val="-1.760261497655801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076-4BAF-BFC6-5604759CC090}"/>
                </c:ext>
              </c:extLst>
            </c:dLbl>
            <c:dLbl>
              <c:idx val="2"/>
              <c:layout>
                <c:manualLayout>
                  <c:x val="4.4592510948264193E-3"/>
                  <c:y val="-1.760566208907263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8076-4BAF-BFC6-5604759CC090}"/>
                </c:ext>
              </c:extLst>
            </c:dLbl>
            <c:dLbl>
              <c:idx val="3"/>
              <c:layout>
                <c:manualLayout>
                  <c:x val="-7.283782021583958E-2"/>
                  <c:y val="-1.759014951627088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8076-4BAF-BFC6-5604759CC090}"/>
                </c:ext>
              </c:extLst>
            </c:dLbl>
            <c:dLbl>
              <c:idx val="4"/>
              <c:layout>
                <c:manualLayout>
                  <c:x val="4.1722830513728028E-2"/>
                  <c:y val="8.091468777484613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8076-4BAF-BFC6-5604759CC090}"/>
                </c:ext>
              </c:extLst>
            </c:dLbl>
            <c:dLbl>
              <c:idx val="5"/>
              <c:layout>
                <c:manualLayout>
                  <c:x val="-0.14563828887952557"/>
                  <c:y val="1.75746369434691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8076-4BAF-BFC6-5604759CC090}"/>
                </c:ext>
              </c:extLst>
            </c:dLbl>
            <c:dLbl>
              <c:idx val="6"/>
              <c:layout>
                <c:manualLayout>
                  <c:x val="6.269592476489029E-2"/>
                  <c:y val="-3.52112676056338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8076-4BAF-BFC6-5604759CC090}"/>
                </c:ext>
              </c:extLst>
            </c:dLbl>
            <c:dLbl>
              <c:idx val="7"/>
              <c:layout>
                <c:manualLayout>
                  <c:x val="4.3691486663857491E-2"/>
                  <c:y val="-7.036059806508358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8076-4BAF-BFC6-5604759CC090}"/>
                </c:ext>
              </c:extLst>
            </c:dLbl>
            <c:dLbl>
              <c:idx val="8"/>
              <c:layout>
                <c:manualLayout>
                  <c:x val="0.14715523840769892"/>
                  <c:y val="4.573445418304107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8076-4BAF-BFC6-5604759CC090}"/>
                </c:ext>
              </c:extLst>
            </c:dLbl>
            <c:dLbl>
              <c:idx val="9"/>
              <c:layout>
                <c:manualLayout>
                  <c:x val="5.617476856781696E-2"/>
                  <c:y val="1.05540897097625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8076-4BAF-BFC6-5604759CC09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ações_aprovadas!$C$39:$L$39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ações_aprovadas!$C$45:$L$45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5.3191489361702126E-3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8076-4BAF-BFC6-5604759CC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155159936"/>
        <c:axId val="155223168"/>
        <c:axId val="0"/>
      </c:bar3DChart>
      <c:catAx>
        <c:axId val="15515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55223168"/>
        <c:crosses val="autoZero"/>
        <c:auto val="1"/>
        <c:lblAlgn val="ctr"/>
        <c:lblOffset val="100"/>
        <c:noMultiLvlLbl val="0"/>
      </c:catAx>
      <c:valAx>
        <c:axId val="1552231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551599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92"/>
          <c:w val="0.97757260841614768"/>
          <c:h val="0.15000131579858589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7357283464567"/>
          <c:y val="3.3444816053511714E-3"/>
          <c:w val="0.85955872703412073"/>
          <c:h val="0.68699168473672378"/>
        </c:manualLayout>
      </c:layout>
      <c:bar3DChart>
        <c:barDir val="bar"/>
        <c:grouping val="stacked"/>
        <c:varyColors val="0"/>
        <c:ser>
          <c:idx val="2"/>
          <c:order val="0"/>
          <c:tx>
            <c:strRef>
              <c:f>ações_execução!$B$25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ações_execução!$C$24:$L$24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ações_execução!$C$25:$L$25</c:f>
              <c:numCache>
                <c:formatCode>General</c:formatCode>
                <c:ptCount val="10"/>
                <c:pt idx="0">
                  <c:v>3</c:v>
                </c:pt>
                <c:pt idx="1">
                  <c:v>50</c:v>
                </c:pt>
                <c:pt idx="2">
                  <c:v>99</c:v>
                </c:pt>
                <c:pt idx="3">
                  <c:v>100</c:v>
                </c:pt>
                <c:pt idx="4">
                  <c:v>116</c:v>
                </c:pt>
                <c:pt idx="5">
                  <c:v>117</c:v>
                </c:pt>
                <c:pt idx="6">
                  <c:v>126</c:v>
                </c:pt>
                <c:pt idx="7">
                  <c:v>122</c:v>
                </c:pt>
                <c:pt idx="8">
                  <c:v>157</c:v>
                </c:pt>
                <c:pt idx="9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F-443C-82D1-A9F34884001A}"/>
            </c:ext>
          </c:extLst>
        </c:ser>
        <c:ser>
          <c:idx val="3"/>
          <c:order val="1"/>
          <c:tx>
            <c:strRef>
              <c:f>ações_execução!$B$26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numRef>
              <c:f>ações_execução!$C$24:$L$24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ações_execução!$C$26:$L$26</c:f>
              <c:numCache>
                <c:formatCode>General</c:formatCode>
                <c:ptCount val="10"/>
                <c:pt idx="0">
                  <c:v>6</c:v>
                </c:pt>
                <c:pt idx="1">
                  <c:v>41</c:v>
                </c:pt>
                <c:pt idx="2">
                  <c:v>47</c:v>
                </c:pt>
                <c:pt idx="3">
                  <c:v>57</c:v>
                </c:pt>
                <c:pt idx="4">
                  <c:v>68</c:v>
                </c:pt>
                <c:pt idx="5">
                  <c:v>61</c:v>
                </c:pt>
                <c:pt idx="6">
                  <c:v>80</c:v>
                </c:pt>
                <c:pt idx="7">
                  <c:v>52</c:v>
                </c:pt>
                <c:pt idx="8">
                  <c:v>88</c:v>
                </c:pt>
                <c:pt idx="9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1F-443C-82D1-A9F34884001A}"/>
            </c:ext>
          </c:extLst>
        </c:ser>
        <c:ser>
          <c:idx val="4"/>
          <c:order val="2"/>
          <c:tx>
            <c:strRef>
              <c:f>ações_execução!$B$27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ações_execução!$C$24:$L$24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ações_execução!$C$27:$L$27</c:f>
              <c:numCache>
                <c:formatCode>General</c:formatCode>
                <c:ptCount val="10"/>
                <c:pt idx="0">
                  <c:v>1</c:v>
                </c:pt>
                <c:pt idx="1">
                  <c:v>20</c:v>
                </c:pt>
                <c:pt idx="2">
                  <c:v>21</c:v>
                </c:pt>
                <c:pt idx="3">
                  <c:v>25</c:v>
                </c:pt>
                <c:pt idx="4">
                  <c:v>30</c:v>
                </c:pt>
                <c:pt idx="5">
                  <c:v>17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1F-443C-82D1-A9F34884001A}"/>
            </c:ext>
          </c:extLst>
        </c:ser>
        <c:ser>
          <c:idx val="5"/>
          <c:order val="3"/>
          <c:tx>
            <c:strRef>
              <c:f>ações_execução!$B$28</c:f>
              <c:strCache>
                <c:ptCount val="1"/>
                <c:pt idx="0">
                  <c:v>Programa</c:v>
                </c:pt>
              </c:strCache>
            </c:strRef>
          </c:tx>
          <c:invertIfNegative val="0"/>
          <c:cat>
            <c:numRef>
              <c:f>ações_execução!$C$24:$L$24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ações_execução!$C$28:$L$28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10</c:v>
                </c:pt>
                <c:pt idx="3">
                  <c:v>16</c:v>
                </c:pt>
                <c:pt idx="4">
                  <c:v>7</c:v>
                </c:pt>
                <c:pt idx="5">
                  <c:v>12</c:v>
                </c:pt>
                <c:pt idx="6">
                  <c:v>10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1F-443C-82D1-A9F34884001A}"/>
            </c:ext>
          </c:extLst>
        </c:ser>
        <c:ser>
          <c:idx val="6"/>
          <c:order val="4"/>
          <c:tx>
            <c:strRef>
              <c:f>ações_execução!$B$29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ações_execução!$C$24:$L$24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ações_execução!$C$29:$L$29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1F-443C-82D1-A9F34884001A}"/>
            </c:ext>
          </c:extLst>
        </c:ser>
        <c:ser>
          <c:idx val="7"/>
          <c:order val="5"/>
          <c:tx>
            <c:strRef>
              <c:f>ações_execução!$B$30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ações_execução!$C$24:$L$24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ações_execução!$C$30:$L$30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1F-443C-82D1-A9F34884001A}"/>
            </c:ext>
          </c:extLst>
        </c:ser>
        <c:ser>
          <c:idx val="0"/>
          <c:order val="6"/>
          <c:tx>
            <c:strRef>
              <c:f>ações_execução!$B$31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ações_execução!$C$24:$L$24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ações_execução!$C$31:$L$31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1F-443C-82D1-A9F348840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9628544"/>
        <c:axId val="67238912"/>
        <c:axId val="0"/>
      </c:bar3DChart>
      <c:catAx>
        <c:axId val="59628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67238912"/>
        <c:crosses val="autoZero"/>
        <c:auto val="1"/>
        <c:lblAlgn val="ctr"/>
        <c:lblOffset val="100"/>
        <c:noMultiLvlLbl val="0"/>
      </c:catAx>
      <c:valAx>
        <c:axId val="67238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96285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832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087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116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768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023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613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805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392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20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8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646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054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3824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51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6682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639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864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410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674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442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02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17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22/02/2019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unidade geral em 2017.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unidade geral em 2017.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53F4657E-ED48-4621-B473-D98D24E2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25">
            <a:extLst>
              <a:ext uri="{FF2B5EF4-FFF2-40B4-BE49-F238E27FC236}">
                <a16:creationId xmlns:a16="http://schemas.microsoft.com/office/drawing/2014/main" id="{A684F7B4-570F-4C19-BC9A-CDC2635B57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38801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25">
            <a:extLst>
              <a:ext uri="{FF2B5EF4-FFF2-40B4-BE49-F238E27FC236}">
                <a16:creationId xmlns:a16="http://schemas.microsoft.com/office/drawing/2014/main" id="{EC50C4EE-D02C-440E-9F64-BE505801556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1777598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536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unidade geral em 2017.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aprovadas por unidade geral em 2017.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534C8278-2AD3-4DCA-B933-209DE0E1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25">
            <a:extLst>
              <a:ext uri="{FF2B5EF4-FFF2-40B4-BE49-F238E27FC236}">
                <a16:creationId xmlns:a16="http://schemas.microsoft.com/office/drawing/2014/main" id="{317123C8-097D-4A0E-8D28-DD9AD2DBBAD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250307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25">
            <a:extLst>
              <a:ext uri="{FF2B5EF4-FFF2-40B4-BE49-F238E27FC236}">
                <a16:creationId xmlns:a16="http://schemas.microsoft.com/office/drawing/2014/main" id="{100180A7-85B5-46CA-AE97-B9629806092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8699203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0972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unidade de origem em 2017.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unidade de origem em 2017.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id="{AB8922D2-A95A-455F-90E0-A14FA94F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Espaço Reservado para Conteúdo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165552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Espaço Reservado para Conteúdo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1142111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737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unidade de origem em 2017.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aprovadas por unidade de origem em 2017.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5BFD0052-FF30-4928-96BC-22E86E63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045684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Espaço Reservado para Conteúd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9470583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21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comunidade interna.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2127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comunidade interna.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id="{1CE1269E-B556-46AC-BF29-95DC7927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9759715"/>
              </p:ext>
            </p:extLst>
          </p:nvPr>
        </p:nvGraphicFramePr>
        <p:xfrm>
          <a:off x="467544" y="1916831"/>
          <a:ext cx="3657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2210468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7624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comunidade interna.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aprovadas por comunidade interna.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id="{B53CFE4E-7FE0-41C4-8402-56094C2C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76700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8943173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909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comunidade interna em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comunidade interna em 2017.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976056A7-995D-4DCE-9ACB-6EB3B6DA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261493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9321861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64116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Ações de Extensão e Cultura em andamento por comunidade interna em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Ações de Extensão e Cultura aprovadas por comunidade interna em 2017.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id="{772B5D1A-CD32-4345-B42A-370ACB05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664760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3128836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9712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área temática.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área temática.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2" name="Título 4">
            <a:extLst>
              <a:ext uri="{FF2B5EF4-FFF2-40B4-BE49-F238E27FC236}">
                <a16:creationId xmlns:a16="http://schemas.microsoft.com/office/drawing/2014/main" id="{4B0259D3-4A3B-4D06-9FCE-F29F7ECAF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7968444"/>
              </p:ext>
            </p:extLst>
          </p:nvPr>
        </p:nvGraphicFramePr>
        <p:xfrm>
          <a:off x="457200" y="2174875"/>
          <a:ext cx="3657600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42624708"/>
              </p:ext>
            </p:extLst>
          </p:nvPr>
        </p:nvGraphicFramePr>
        <p:xfrm>
          <a:off x="4419600" y="2351759"/>
          <a:ext cx="3657600" cy="366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3208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área temática.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aprovadas por área temática.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4" name="Título 4">
            <a:extLst>
              <a:ext uri="{FF2B5EF4-FFF2-40B4-BE49-F238E27FC236}">
                <a16:creationId xmlns:a16="http://schemas.microsoft.com/office/drawing/2014/main" id="{B1C3997B-4B64-4781-854E-8F458093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4033028"/>
              </p:ext>
            </p:extLst>
          </p:nvPr>
        </p:nvGraphicFramePr>
        <p:xfrm>
          <a:off x="457200" y="2348881"/>
          <a:ext cx="3657600" cy="377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66017187"/>
              </p:ext>
            </p:extLst>
          </p:nvPr>
        </p:nvGraphicFramePr>
        <p:xfrm>
          <a:off x="4419600" y="2348881"/>
          <a:ext cx="3657600" cy="377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694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em execução por  ano.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concluídas por  ano (com e sem relatório).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88590" y="6161895"/>
            <a:ext cx="755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Nas ações de extensão e cultura em execução estão contempladas as ações concluídas e as ações em andamento. Na contabilização das ações de extensão e cultura estão inclusos os programas e projetos do PROEXT. </a:t>
            </a: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id="{8D7D6500-ADDD-4FEC-8861-3CF77D4E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4794076"/>
              </p:ext>
            </p:extLst>
          </p:nvPr>
        </p:nvGraphicFramePr>
        <p:xfrm>
          <a:off x="457200" y="2174875"/>
          <a:ext cx="3657600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73942524"/>
              </p:ext>
            </p:extLst>
          </p:nvPr>
        </p:nvGraphicFramePr>
        <p:xfrm>
          <a:off x="4419600" y="2174875"/>
          <a:ext cx="3657600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953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área de conhecimento do CNPQ.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área de conhecimento do CNPQ.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4" name="Título 4">
            <a:extLst>
              <a:ext uri="{FF2B5EF4-FFF2-40B4-BE49-F238E27FC236}">
                <a16:creationId xmlns:a16="http://schemas.microsoft.com/office/drawing/2014/main" id="{7A3BF995-02A9-468D-A8BF-5287E717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Espaço Reservado para Conteúdo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5577191"/>
              </p:ext>
            </p:extLst>
          </p:nvPr>
        </p:nvGraphicFramePr>
        <p:xfrm>
          <a:off x="457200" y="2292349"/>
          <a:ext cx="3657600" cy="383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Espaço Reservado para Conteúd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91156348"/>
              </p:ext>
            </p:extLst>
          </p:nvPr>
        </p:nvGraphicFramePr>
        <p:xfrm>
          <a:off x="4419600" y="2292349"/>
          <a:ext cx="3657600" cy="3833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500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área de conhecimento do CNPQ.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aprovadas por área de conhecimento do CNPQ.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6" name="Título 4">
            <a:extLst>
              <a:ext uri="{FF2B5EF4-FFF2-40B4-BE49-F238E27FC236}">
                <a16:creationId xmlns:a16="http://schemas.microsoft.com/office/drawing/2014/main" id="{BE37C45F-4242-400E-9FD2-9DF0B0DC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226991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939AAF43-DDC1-4211-8591-1078A1C2CF5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14707017"/>
              </p:ext>
            </p:extLst>
          </p:nvPr>
        </p:nvGraphicFramePr>
        <p:xfrm>
          <a:off x="4419600" y="2348880"/>
          <a:ext cx="3657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3835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das Ações de Extensão e Cultura concluídas com relatório e sem relatório final.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Histórico das Ações de Extensão e Cultura concluídas com relatório e sem relatório final.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A99B210A-F7E1-4D92-857C-85792A79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0342906"/>
              </p:ext>
            </p:extLst>
          </p:nvPr>
        </p:nvGraphicFramePr>
        <p:xfrm>
          <a:off x="457200" y="2174875"/>
          <a:ext cx="37547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7178854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31549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442792" y="1565102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Total de bolsas ofertadas pela PROEX.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581336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bolsas ofertadas pela PROEX.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81336" y="5859269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>
                <a:latin typeface="Century Gothic" panose="020B0502020202020204" pitchFamily="34" charset="0"/>
              </a:rPr>
              <a:t>Fonte: PROEX. Org.: DIPLAN/COPLAN/PROAP.</a:t>
            </a:r>
          </a:p>
          <a:p>
            <a:r>
              <a:rPr lang="pt-BR" sz="700" dirty="0">
                <a:latin typeface="Century Gothic" panose="020B0502020202020204" pitchFamily="34" charset="0"/>
              </a:rPr>
              <a:t>Notas: *Para o cálculo do total de bolsas ofertadas por ano considerou-se o somatória de bolsas com vigência de períodos diferentes. Considerou no número de bolsas ofertadas do PIBEX em 2016 e 2017 os bolsistas administrativos que atuam no Centro de Formação da UFGD, totalizando 5 bolsas ofertadas nesta modalidade.</a:t>
            </a:r>
          </a:p>
          <a:p>
            <a:r>
              <a:rPr lang="pt-BR" sz="700" dirty="0">
                <a:latin typeface="Century Gothic" panose="020B0502020202020204" pitchFamily="34" charset="0"/>
              </a:rPr>
              <a:t> **De 2006 a 2010 os coordenadores de Projetos PROEXT relacionavam-se diretamente com a COOF, portanto, não temos dados registrados. Em 2016 foram ofertadas 19 bolsas com vigência de 24 meses e 5 bolsas com vigência 12 meses, considerando que as bolsas com vigência de 24 meses iniciaram em 2015.  Em 2017, não houve edital para oferta de bolsas do PROEXT.</a:t>
            </a:r>
          </a:p>
          <a:p>
            <a:r>
              <a:rPr lang="pt-BR" sz="700" dirty="0">
                <a:latin typeface="Century Gothic" panose="020B0502020202020204" pitchFamily="34" charset="0"/>
              </a:rPr>
              <a:t> ***As Bolsas Cultura se iniciaram em 2012. Em 2017, devido ao remanejamento de bolsas Cultura de três bolsas que não foram ofertadas no 1º semestre de 2017 , a quantidade de bolsas de concedidas nos meses de out/17, </a:t>
            </a:r>
            <a:r>
              <a:rPr lang="pt-BR" sz="700" dirty="0" err="1">
                <a:latin typeface="Century Gothic" panose="020B0502020202020204" pitchFamily="34" charset="0"/>
              </a:rPr>
              <a:t>nov</a:t>
            </a:r>
            <a:r>
              <a:rPr lang="pt-BR" sz="700" dirty="0">
                <a:latin typeface="Century Gothic" panose="020B0502020202020204" pitchFamily="34" charset="0"/>
              </a:rPr>
              <a:t>/17 e dez/17 ultrapassa a quantidade de bolsas ofertadas.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1CB055F7-C628-4F78-B409-46D75D343C3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73097548"/>
              </p:ext>
            </p:extLst>
          </p:nvPr>
        </p:nvGraphicFramePr>
        <p:xfrm>
          <a:off x="609600" y="2121720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BF729A21-59E6-4F26-BBA2-E05BAA2E107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1536933"/>
              </p:ext>
            </p:extLst>
          </p:nvPr>
        </p:nvGraphicFramePr>
        <p:xfrm>
          <a:off x="4361756" y="2204864"/>
          <a:ext cx="3657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Vagas ofertadas cursos do eixo de formação em Línguas em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alunos matriculados no eixo de formação em Línguas.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0" y="6381328"/>
            <a:ext cx="7560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457200" y="2204857"/>
          <a:ext cx="3657600" cy="3888437"/>
        </p:xfrm>
        <a:graphic>
          <a:graphicData uri="http://schemas.openxmlformats.org/drawingml/2006/table">
            <a:tbl>
              <a:tblPr/>
              <a:tblGrid>
                <a:gridCol w="223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93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Idioma/Semestre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Inglesa (Níveis)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Kids 1 e 2 (10 a 12 anos)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Teen 1 e 2 (13 a 14 anos)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Iniciante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Iniciante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Básico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Básico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Pré – Intermediário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Pré – Intermediário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Intermediário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Intermediário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Avançado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Avançado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Alemã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Espanhola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Japonesa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93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Francesa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634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 de Vagas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419600" y="2204875"/>
          <a:ext cx="3657600" cy="3888420"/>
        </p:xfrm>
        <a:graphic>
          <a:graphicData uri="http://schemas.openxmlformats.org/drawingml/2006/table">
            <a:tbl>
              <a:tblPr/>
              <a:tblGrid>
                <a:gridCol w="223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4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Idioma/Semestre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Inglesa (Níveis)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Kids 1 e 2 (10 a 12 anos)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Teen 1 e 2 (13 a 14 anos)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Iniciante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Iniciante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Básico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Básico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Pré – Intermediário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Pré – Intermediário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Intermediário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Intermediário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Avançado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Avançado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Alemã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Espanhola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Japonesa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Língua Francesa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442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 de Matrículas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alunos matriculados no eixo formação em Línguas.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Valor arrecadado nos cursos do eixo formação em Línguas por semestre.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0" y="6381328"/>
            <a:ext cx="7560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67544" y="2204864"/>
          <a:ext cx="3657600" cy="1008110"/>
        </p:xfrm>
        <a:graphic>
          <a:graphicData uri="http://schemas.openxmlformats.org/drawingml/2006/table">
            <a:tbl>
              <a:tblPr/>
              <a:tblGrid>
                <a:gridCol w="223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22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Público/Semestre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Comunidade Interna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Comunidade Externa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 de Matrículas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</p:nvPr>
        </p:nvGraphicFramePr>
        <p:xfrm>
          <a:off x="4427984" y="2204864"/>
          <a:ext cx="3672407" cy="1008114"/>
        </p:xfrm>
        <a:graphic>
          <a:graphicData uri="http://schemas.openxmlformats.org/drawingml/2006/table">
            <a:tbl>
              <a:tblPr/>
              <a:tblGrid>
                <a:gridCol w="2239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019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Arrecação/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2º semestre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Repasse convênio PROAE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11.600,00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11.800,00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Repasse convênio PROGESP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4.200,00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Valor arrecadado via GRU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99.966,01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80.981,00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019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VALOR TOTAL 1º E 2º SEMESTRE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R$208.547,01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Vagas ofertadas nos cursos do eixo Cursinho Pré-Vestibular e Enem.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alunos matriculados nos cursos do eixo Cursinho Pré-Vestibular e Enem.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0" y="6381328"/>
            <a:ext cx="7560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7" name="Espaço Reservado para Conteúdo 16"/>
          <p:cNvGraphicFramePr>
            <a:graphicFrameLocks noGrp="1"/>
          </p:cNvGraphicFramePr>
          <p:nvPr>
            <p:ph sz="half" idx="2"/>
          </p:nvPr>
        </p:nvGraphicFramePr>
        <p:xfrm>
          <a:off x="457200" y="2204863"/>
          <a:ext cx="3657600" cy="966672"/>
        </p:xfrm>
        <a:graphic>
          <a:graphicData uri="http://schemas.openxmlformats.org/drawingml/2006/table">
            <a:tbl>
              <a:tblPr/>
              <a:tblGrid>
                <a:gridCol w="223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6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Cursinho-Pré Vestibular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66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Intensivo Enem</a:t>
                      </a:r>
                    </a:p>
                  </a:txBody>
                  <a:tcPr marL="669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68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Intesivo UFGD</a:t>
                      </a:r>
                    </a:p>
                  </a:txBody>
                  <a:tcPr marL="669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6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 de Vagas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Espaço Reservado para Conteúdo 17"/>
          <p:cNvGraphicFramePr>
            <a:graphicFrameLocks noGrp="1"/>
          </p:cNvGraphicFramePr>
          <p:nvPr>
            <p:ph sz="quarter" idx="4"/>
          </p:nvPr>
        </p:nvGraphicFramePr>
        <p:xfrm>
          <a:off x="4419600" y="2204865"/>
          <a:ext cx="3657600" cy="936104"/>
        </p:xfrm>
        <a:graphic>
          <a:graphicData uri="http://schemas.openxmlformats.org/drawingml/2006/table">
            <a:tbl>
              <a:tblPr/>
              <a:tblGrid>
                <a:gridCol w="223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0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Mês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Intensivo Enem</a:t>
                      </a:r>
                    </a:p>
                  </a:txBody>
                  <a:tcPr marL="669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Intesivo UFGD</a:t>
                      </a:r>
                    </a:p>
                  </a:txBody>
                  <a:tcPr marL="66907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 de Vagas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Espaço Reservado para Texto 5"/>
          <p:cNvSpPr txBox="1">
            <a:spLocks/>
          </p:cNvSpPr>
          <p:nvPr/>
        </p:nvSpPr>
        <p:spPr>
          <a:xfrm>
            <a:off x="395536" y="4005064"/>
            <a:ext cx="3672408" cy="576064"/>
          </a:xfrm>
          <a:prstGeom prst="rect">
            <a:avLst/>
          </a:prstGeo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pt-BR" sz="1400" b="1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Alunos Beneficiados com bolsa nos cursos nos cursos do eixo Cursinho Pré-Vestibular e Enem.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Espaço Reservado para Texto 5"/>
          <p:cNvSpPr txBox="1">
            <a:spLocks/>
          </p:cNvSpPr>
          <p:nvPr/>
        </p:nvSpPr>
        <p:spPr>
          <a:xfrm>
            <a:off x="4427984" y="4005064"/>
            <a:ext cx="3600400" cy="639762"/>
          </a:xfrm>
          <a:prstGeom prst="rect">
            <a:avLst/>
          </a:prstGeo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pt-BR" sz="1400" b="1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Valor arrecadado nos cursos nos cursos do eixo Cursinho Pré-Vestibular e Enem.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395536" y="4581128"/>
          <a:ext cx="3672408" cy="1152128"/>
        </p:xfrm>
        <a:graphic>
          <a:graphicData uri="http://schemas.openxmlformats.org/drawingml/2006/table">
            <a:tbl>
              <a:tblPr/>
              <a:tblGrid>
                <a:gridCol w="223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Mês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Intensivo Enem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Intesivo UFGD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Total de Vagas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4457700" y="4653137"/>
          <a:ext cx="3570685" cy="1150069"/>
        </p:xfrm>
        <a:graphic>
          <a:graphicData uri="http://schemas.openxmlformats.org/drawingml/2006/table">
            <a:tbl>
              <a:tblPr/>
              <a:tblGrid>
                <a:gridCol w="2177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6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Mês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8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Intensivo Enem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R$  12.600,00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R$  13.600,00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8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Intesivo UFGD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 R$  14.200,00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R$  23.600,00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Total de Vagas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R$  26.800,00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R$  37.200,00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Valor Total Pago aos bolsistas da PIBEX.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Bolsas PIBEX concedidas.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0" y="6381328"/>
            <a:ext cx="7560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0976810"/>
              </p:ext>
            </p:extLst>
          </p:nvPr>
        </p:nvGraphicFramePr>
        <p:xfrm>
          <a:off x="107504" y="2174875"/>
          <a:ext cx="43924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788573"/>
              </p:ext>
            </p:extLst>
          </p:nvPr>
        </p:nvGraphicFramePr>
        <p:xfrm>
          <a:off x="4419600" y="2388022"/>
          <a:ext cx="3968824" cy="3417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Valor Total Pago aos bolsistas da Cultura em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Bolsas Cultura concedidas ativas.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7011891"/>
              </p:ext>
            </p:extLst>
          </p:nvPr>
        </p:nvGraphicFramePr>
        <p:xfrm>
          <a:off x="35496" y="2174876"/>
          <a:ext cx="4384104" cy="381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58422508"/>
              </p:ext>
            </p:extLst>
          </p:nvPr>
        </p:nvGraphicFramePr>
        <p:xfrm>
          <a:off x="4419600" y="2174875"/>
          <a:ext cx="3968824" cy="370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60CAA5F3-FB1A-4980-B9FF-0CC2EBDB767C}"/>
              </a:ext>
            </a:extLst>
          </p:cNvPr>
          <p:cNvSpPr txBox="1"/>
          <p:nvPr/>
        </p:nvSpPr>
        <p:spPr>
          <a:xfrm>
            <a:off x="457200" y="5993559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Em 2017, devido ao remanejamento de bolsas Cultura de três bolsas que não foram ofertadas no 1º semestre de 2017 , a quantidade de bolsas de concedidas nos meses de out/17, </a:t>
            </a:r>
            <a:r>
              <a:rPr lang="pt-BR" sz="800" dirty="0" err="1">
                <a:latin typeface="Century Gothic" panose="020B0502020202020204" pitchFamily="34" charset="0"/>
              </a:rPr>
              <a:t>nov</a:t>
            </a:r>
            <a:r>
              <a:rPr lang="pt-BR" sz="800" dirty="0">
                <a:latin typeface="Century Gothic" panose="020B0502020202020204" pitchFamily="34" charset="0"/>
              </a:rPr>
              <a:t>/17 e dez/17 ultrapassa a quantidade de bolsas ofertadas.</a:t>
            </a:r>
          </a:p>
        </p:txBody>
      </p:sp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Valor Total Pago aos bolsistas Formadores.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Bolsas Formadores concedidas.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39180" y="6401011"/>
            <a:ext cx="7560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</p:txBody>
      </p:sp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9105418"/>
              </p:ext>
            </p:extLst>
          </p:nvPr>
        </p:nvGraphicFramePr>
        <p:xfrm>
          <a:off x="0" y="2174874"/>
          <a:ext cx="4572000" cy="405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66678255"/>
              </p:ext>
            </p:extLst>
          </p:nvPr>
        </p:nvGraphicFramePr>
        <p:xfrm>
          <a:off x="4419600" y="2174875"/>
          <a:ext cx="3896816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em andamento por  ano.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aprovadas por  ano.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83568" y="6185028"/>
            <a:ext cx="7440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Ações de extensão e cultura aprovadas foram contabilizadas pela data de início da execução prevista.  Na contabilização das ações de extensão e cultura estão inclusos os programas e projetos do PROEXT. 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D867954A-3991-4B1C-96D0-069F9BE36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332827"/>
              </p:ext>
            </p:extLst>
          </p:nvPr>
        </p:nvGraphicFramePr>
        <p:xfrm>
          <a:off x="457200" y="2174875"/>
          <a:ext cx="3657600" cy="384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30779621"/>
              </p:ext>
            </p:extLst>
          </p:nvPr>
        </p:nvGraphicFramePr>
        <p:xfrm>
          <a:off x="4419600" y="2174875"/>
          <a:ext cx="3657600" cy="384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0720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7427909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Recursos Previsto da UFGD para Ações de Extensão e Cultura por ano.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42421" y="6316342"/>
            <a:ext cx="24481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594F1CF8-9765-4FDA-8F16-2DC23BEA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908D878E-095E-4012-B9EC-47A8272C362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0966939"/>
              </p:ext>
            </p:extLst>
          </p:nvPr>
        </p:nvGraphicFramePr>
        <p:xfrm>
          <a:off x="457200" y="2174875"/>
          <a:ext cx="7427908" cy="391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1111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971600" y="1535113"/>
            <a:ext cx="6816912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Oficinas Realizadas pela Cultura – PROEX.</a:t>
            </a:r>
          </a:p>
          <a:p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71600" y="595496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Considerou-se como critério na consolidação das informações as Oficinas realizadas pela Coordenadoria de Cultura - COC/PROEX/UFGD, tendo como suporte o constante acompanhamento de bolsistas especializados na área temática de cada oficina.</a:t>
            </a: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id="{6D952039-E08A-4DBA-96A8-34F23317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9FCF65B2-0A3E-4EBD-A7A6-35BB9DC51DC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5899652"/>
              </p:ext>
            </p:extLst>
          </p:nvPr>
        </p:nvGraphicFramePr>
        <p:xfrm>
          <a:off x="971600" y="2174875"/>
          <a:ext cx="6816912" cy="378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99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ano e modalidade.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94E950E3-C1A4-45A8-A9AF-F58C64EDC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159008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8043637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871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aprovadas por ano e modalidade.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2" name="Título 4">
            <a:extLst>
              <a:ext uri="{FF2B5EF4-FFF2-40B4-BE49-F238E27FC236}">
                <a16:creationId xmlns:a16="http://schemas.microsoft.com/office/drawing/2014/main" id="{A9307B0A-7E96-4FCA-B3D8-30A83489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7333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8581975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657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em execução por ano e modalidade.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concluídas por ano e modalidade.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45130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BE87F6FF-0031-4399-A6B1-BF8074BF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8" name="Espaço Reservado para Conteúdo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1871033"/>
              </p:ext>
            </p:extLst>
          </p:nvPr>
        </p:nvGraphicFramePr>
        <p:xfrm>
          <a:off x="457200" y="2174875"/>
          <a:ext cx="37547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Espaço Reservado para Conteúdo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0993849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581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em andamento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aprovadas por ano e modalidade.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F6C165C1-6FFB-4988-B136-4935DE2A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624122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22317608"/>
              </p:ext>
            </p:extLst>
          </p:nvPr>
        </p:nvGraphicFramePr>
        <p:xfrm>
          <a:off x="4419600" y="2174875"/>
          <a:ext cx="368079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244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em execução por unidade geral em 2017.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concluídas por unidade geral em 2017.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9B8940FB-2105-4365-962F-7C8DA7AD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6" name="Espaço Reservado para Conteúdo 25">
            <a:extLst>
              <a:ext uri="{FF2B5EF4-FFF2-40B4-BE49-F238E27FC236}">
                <a16:creationId xmlns:a16="http://schemas.microsoft.com/office/drawing/2014/main" id="{5025AA83-0368-4885-9A41-372B12C1563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338799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Espaço Reservado para Conteúdo 25">
            <a:extLst>
              <a:ext uri="{FF2B5EF4-FFF2-40B4-BE49-F238E27FC236}">
                <a16:creationId xmlns:a16="http://schemas.microsoft.com/office/drawing/2014/main" id="{57C3544D-4562-4089-A82B-49BF488E01B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1862267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623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em andamento por unidade geral em 2017.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Quantidade de Ações de Extensão e Cultura aprovadas por unidade geral em 2017.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7A4E70AE-78C9-413F-92E6-7F95B703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25">
            <a:extLst>
              <a:ext uri="{FF2B5EF4-FFF2-40B4-BE49-F238E27FC236}">
                <a16:creationId xmlns:a16="http://schemas.microsoft.com/office/drawing/2014/main" id="{DC850C52-3679-4FB4-B60F-AB4EE84B6DD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260871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25">
            <a:extLst>
              <a:ext uri="{FF2B5EF4-FFF2-40B4-BE49-F238E27FC236}">
                <a16:creationId xmlns:a16="http://schemas.microsoft.com/office/drawing/2014/main" id="{BE9534AF-4D15-455D-9E44-E5055F6788B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495243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2839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3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9170</TotalTime>
  <Words>1950</Words>
  <Application>Microsoft Office PowerPoint</Application>
  <PresentationFormat>Apresentação na tela (4:3)</PresentationFormat>
  <Paragraphs>354</Paragraphs>
  <Slides>31</Slides>
  <Notes>30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8" baseType="lpstr">
      <vt:lpstr>Agency FB</vt:lpstr>
      <vt:lpstr>Arial</vt:lpstr>
      <vt:lpstr>Calibri</vt:lpstr>
      <vt:lpstr>Cambria</vt:lpstr>
      <vt:lpstr>Century Gothic</vt:lpstr>
      <vt:lpstr>Tw Cen MT</vt:lpstr>
      <vt:lpstr>Adjacência</vt:lpstr>
      <vt:lpstr>Indicadores da    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 Ramos Langa</cp:lastModifiedBy>
  <cp:revision>839</cp:revision>
  <cp:lastPrinted>2013-09-26T11:36:08Z</cp:lastPrinted>
  <dcterms:created xsi:type="dcterms:W3CDTF">2013-09-24T13:35:27Z</dcterms:created>
  <dcterms:modified xsi:type="dcterms:W3CDTF">2019-02-22T13:42:45Z</dcterms:modified>
</cp:coreProperties>
</file>